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2E7022-463D-4B6C-8CB3-F64CEA489E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9FEB6-5E40-4338-843F-88049F0A3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C1963-FAD6-43C8-B66B-DA5A0855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FCAE6-827C-4DC6-A801-9D8BB25F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38C08D-0D7A-454F-AE1A-A01A93E7A9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A2C87C1-F44C-4C08-A3A1-FE8369957C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95E43A-F0A1-4DCC-9241-0C90CE8DE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A95511-5C0D-46B6-9399-C3F3C8AE98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5E49C6-451C-467C-A61C-FA81E3300E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1F3878-6F8C-48B2-A2CA-D9DB57CF8E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EEA28-1D3D-4C99-8BCA-5C0516A00A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1361010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外卖配送行业成本分析报告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成本优化策略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外卖配送行业是指通过互联网平台，为消费者提供餐饮外卖服务的行业。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外卖配送服务需要在短时间内将食品从餐厅送达消费者手中。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高时效性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外卖配送服务主要集中在城市中心区域，且覆盖范围有限。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区域性限制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外卖需求受季节和时间影响较大，通常在午餐和晚餐时间达到高峰。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季节性和时间性影响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外卖配送行业的定义与特点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品质保障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多元化服务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外卖配送行业的发展历程与趋势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外卖配送行业经历了从传统电话订餐到互联网平台订餐的转变，近年来随着移动支付的普及和消费者对于便捷生活需求的增加，外卖配送行业得到了快速发展。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随着人工智能、大数据等技术的发展，外卖配送行业将更加智能化和高效化。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消费者对于食品质量和安全的要求越来越高，外卖配送企业需要加强品质保障措施。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外卖配送企业将提供更多元化的服务，如半成品菜、食材配送等，以满足消费者多样化的需求。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成本构成分析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包括各种食材的采购费用，如蔬菜、肉类、调料等。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包括一次性餐具、纸袋、塑料袋等包装材料费用。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原材料成本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包装成本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食材成本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租金与物业费用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包括配送站点、仓库和办公场所的租金和物业费用。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设备折旧与维护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包括电动车、保温箱、POS机等设备的折旧费和维护费。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能源与水费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包括电费、燃气费、水费等。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包括配送员的工资、奖金和福利。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配送员费用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管理人员费用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958" r="18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包括各级管理人员、财务人员和客服人员的工资和福利。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包括对新员工的培训和老员工的职业发展投入。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人力成本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包括品牌宣传、公关活动等费用。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广告费用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包括线上和线下的广告投放费用，如电视广告、网络广告等。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促销活动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包括各种促销活动，如满减、折扣等，以及与之相关的营销费用。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营销与广告成本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包括员工意外险、货物险等。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保险费用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包括企业所得税、增值税、员工个人所得税等税费，以及政府规费。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税费与政府规费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包括法律咨询费、审计费等。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法律与合规费用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成本优化策略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通过与供应商建立长期合作关系，实现批量采购，降低单位成本。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集中采购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根据不同地区的需求和供应情况，灵活调整采购策略，降低运输和库存成本。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本地化采购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定期与供应商进行价格谈判，争取更低的价格和更好的付款条件。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严格把控食材质量，减少因退货和投诉产生的额外成本。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质量保证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https://d.book118.com/307136101031006041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2024-09-13T21:22:14.215</cp:lastPrinted>
  <dcterms:created xsi:type="dcterms:W3CDTF">2024-09-13T13:22:14Z</dcterms:created>
  <dcterms:modified xsi:type="dcterms:W3CDTF">2024-09-13T13:22:16Z</dcterms:modified>
</cp:coreProperties>
</file>