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01D7D-FC77-4616-8BBA-69702087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AD3C7-7402-4D88-ACA8-119E9246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01FAE-CA8F-4AAF-9CF0-1027C101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5493A-7F89-43D0-A0A8-FA129CAD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981B1-D46B-40EA-9198-B13F0A65F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BB6A5-9F3A-4902-85FA-040B2934C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83A02F-591D-4315-AD7F-BF6394F2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98395-DA9C-47B4-B1FC-0C5A6C80E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B357A-B4B6-44DC-BC9D-9DFEF5DE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5601B-B3E6-4B8F-9EF2-C5DAA516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738A5-D5E9-4072-8D21-0FA4E6DA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6103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124民主监督守望公共家园课件新人教必修2\n## 1. 民主监督的基本概念与重要性\n### 1.1 民主监督的定义及其历史发展\n### 1.2 民主监督的基本原则与要求\n### 1.3 民主监督在公共家园建设中的重要性\n## 2. 民主监督的主体与对象\n### 2.1 民主监督的主体及其权利与义务\n### 2.2 民主监督的对象及其职责与义务\n### 2.3 民主监督主体与对象的关系与互动\n## 3. 民主监督的形式与途径\n### 3.1 民主监督的基本形式及其特点\n### 3.2 民主监督的常见途径与方式\n### 3.3 民主监督形式与途径的选择与优化\n## 4. 民主监督的程序与规范\n### 4.1 民主监督的基本程序及其关键环节\n### 4.2 民主监督的规范要求与实际操作\n### 4.3 民主监督程序与规范的遵守与执行\n## 5. 民主监督的实践案例分析\n### 5.1 成功的民主监督实践案例分析\n### 5.2 民主监督实践中存在的问题与不足\n### 5.3 民主监督实践的经验与启示\n## 6. 加强民主监督，促进公共家园建设\n### 6.1 提高民主监督意识，增强民主监督能力\n### 6.2 完善民主监督制度，保障民主监督效果\n### 6.3 营造良好的民主监督氛围，共建公共家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高中政治124民主监督守望公共家园课件新人教必修2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民主监督的基本概念与重要性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民主监督是指人民对国家行政机关、司法机关及其工作人员的工作进行监督的行为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监督主体：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监督对象：国家行政机关、司法机关及其工作人员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监督内容：工作行为、工作效果</a:t>
                </a:r>
                <a:endParaRPr/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民主监督的历史发展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古代雅典的“贝壳放逐法”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中国古代的御史监察制度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现代西方的议会制度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民主监督的定义及其历史发展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民主监督的基本原则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：监督行为必须符合法律规定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：监督过程必须公正、公平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：监督主体必须具有广泛性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民主监督的要求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保障人民的监督权利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加强监督制度建设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提高监督实效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民主监督是公共家园建设的重要保障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监督行政机关、司法机关的工作，确保其依法履行职责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维护人民群众的合法权益，促进社会公平正义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民主监督是公共家园建设的动力源泉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激发人民群众的主人翁精神，积极参与公共家园建设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推动行政机关、司法机关改进工作，提高工作效率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民主监督是公共家园建设的防腐堤坝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防止行政机关、司法机关滥用权力，滋生腐败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保障公共家园建设的健康、稳定发展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民主监督在公共家园建设中的重要性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民主监督的主体与对象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民主监督的主体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：包括全体公民、法人和其他组织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新闻媒体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：作为舆论监督的重要力量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：如行业协会、公益组织等</a:t>
                </a:r>
                <a:endParaRPr/>
              </a:p>
            </p:txBody>
          </p:sp>
          <p:sp>
            <p:nvSpPr>
              <p:cNvPr id="25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民主监督主体的权利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：了解监督对象工作的权利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：参与监督活动的权利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：表达自己的意见和诉求的权利</a:t>
                </a:r>
                <a:endParaRPr/>
              </a:p>
            </p:txBody>
          </p:sp>
          <p:sp>
            <p:nvSpPr>
              <p:cNvPr id="25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民主监督主体的义务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：监督行为必须符合法律规定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：监督过程中必须客观公正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：尊重监督对象的隐私权</a:t>
                </a:r>
                <a:endParaRPr/>
              </a:p>
            </p:txBody>
          </p:sp>
          <p:sp>
            <p:nvSpPr>
              <p:cNvPr id="26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民主监督的主体及其权利与义务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民主监督的对象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国家行政机关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：包括各级政府及其工作部门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司法机关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：包括各级法院、检察院等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：行政机关、司法机关中的工作人员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监督对象的职责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依法履行职责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：遵守法律、法规，履行法定职责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接受民主监督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：接受人民群众、新闻媒体、社会组织的监督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改进工作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：根据民主监督的意见和建议，改进工作方法，提高工作效率</a:t>
                </a:r>
                <a:endParaRPr/>
              </a:p>
            </p:txBody>
          </p:sp>
          <p:pic>
            <p:nvPicPr>
              <p:cNvPr id="2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监督对象的义务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信息公开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：公开工作信息，接受社会监督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回应关切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：对民主监督中发现的问题，及时回应和解决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遵纪守法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：遵守法律、法规，廉洁奉公，防止腐败</a:t>
                </a:r>
                <a:endParaRPr/>
              </a:p>
            </p:txBody>
          </p:sp>
          <p:pic>
            <p:nvPicPr>
              <p:cNvPr id="2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民主监督的对象及其职责与义务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监督与被监督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：民主监督主体对监督对象进行监督，监督对象接受监督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相互依赖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：民主监督主体需要监督对象的工作信息，监督对象需要民主监督主体的意见和建议</a:t>
                </a:r>
                <a:endParaRPr/>
              </a:p>
            </p:txBody>
          </p:sp>
          <p:sp>
            <p:nvSpPr>
              <p:cNvPr id="2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民主监督主体与对象的关系</a:t>
                </a:r>
                <a:endParaRPr/>
              </a:p>
            </p:txBody>
          </p:sp>
          <p:sp>
            <p:nvSpPr>
              <p:cNvPr id="2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：监督对象向民主监督主体提供工作信息，民主监督主体向监督对象反馈监督意见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：民主监督主体与监督对象共同解决问题，推动公共家园建设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相互促进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：民主监督主体的监督促使监督对象改进工作，监督对象的改进工作为民主监督主体提供更有效的监督手段</a:t>
                </a:r>
                <a:endParaRPr/>
              </a:p>
            </p:txBody>
          </p:sp>
          <p:sp>
            <p:nvSpPr>
              <p:cNvPr id="2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民主监督主体与对象的互动</a:t>
                </a:r>
                <a:endParaRPr/>
              </a:p>
            </p:txBody>
          </p:sp>
          <p:sp>
            <p:nvSpPr>
              <p:cNvPr id="2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民主监督主体与对象的关系与互动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民主监督的形式与途径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民主监督的基本形式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舆论监督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：通过新闻媒体对监督对象进行监督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：通过社会组织对监督对象进行监督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：通过公民个人对监督对象进行监督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：涉及国家政治、经济、文化、社会等多个领域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：采用多种手段、多种渠道进行监督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：对监督对象的工作进行实时监督，及时发现问题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民主监督的基本形式及其特点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民主监督的常见途径与方式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民主监督的常见途径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信访举报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：通过信访、举报等方式进行监督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民意调查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：通过民意调查了解人民群众对监督对象的评价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：通过互联网对监督对象进行监督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民主监督的方式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：对监督对象提出质询，要求其作出解释和说明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：对监督对象提出改进工作的意见和建议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：对监督对象的工作进行评价和评议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民主监督形式与途径的选择与优化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民主监督形式与途径的选择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根据监督对象的特点和实际情况，选择合适的监督形式和途径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充分考虑民主监督主体的兴趣和需求，提高监督的针对性和实效性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民主监督形式与途径的优化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加强民主监督制度建设，完善监督程序和规范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提高民主监督主体的监督意识和能力，保障监督的顺利进行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利用现代信息技术，拓宽民主监督渠道，提高监督效率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https://d.book118.com/307136103144006043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高中政治124民主监督守望公共家园课件新人教必修2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2024-09-17T18:20:24.962</cp:lastPrinted>
  <dcterms:created xsi:type="dcterms:W3CDTF">2024-09-17T10:20:24Z</dcterms:created>
  <dcterms:modified xsi:type="dcterms:W3CDTF">2024-09-17T10:20:27Z</dcterms:modified>
</cp:coreProperties>
</file>