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70C53B-2804-4962-BC23-ECAEF3E11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928688-3CC9-4F43-BA24-341302B82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2C87B-F11E-47B9-89D5-237DC7E47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C16329-3E57-4E78-966F-0FFB6D387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53F395-12D4-4137-BF32-C47EC4FBE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E30F2F-E676-4E01-A1DA-DEBB4304A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C5EC40-17F4-469B-895B-EE17A1020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CF6188-39B6-48E6-82B8-8DC0DA324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7793B5-5C1F-46F5-AD8C-D176A6CF0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05E3F8-E50B-4EB4-8659-B83F85CA6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58336E-6400-42A1-9576-D06FB6F4A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361051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渔业行政执法案卷知识讲座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渔业行政执法概述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渔业行政执法案卷的组成与制作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渔业行政执法案卷的审查与评估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渔业行政执法案卷的常见问题与解决方案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渔业行政执法案卷的未来发展与展望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渔业行政执法概述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渔业行政执法是指渔业行政主管部门及其所属的渔政监督管理机构，依照渔业法律法规的规定，对渔业生产、经营活动进行监督检查，并对违法行为进行查处的行政行为。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渔业行政执法的定义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渔业行政执法具有专业性、技术性、复杂性和广泛性的特点。由于渔业涉及水域、生物、资源等多个领域，因此需要具备相关专业知识和技术手段，同时还需要根据不同情况采取不同的执法措施。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渔业行政执法的特点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渔业行政执法的定义与特点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424" b="54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渔业行政执法的重要性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保障渔业法律法规的实施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渔业行政执法是保障渔业法律法规实施的重要手段，通过执法监督检查和查处违法行为，确保渔业生产、经营活动的合法性和规范性。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维护渔业生产秩序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通过渔业行政执法，可以有效地维护渔业生产秩序，保障渔民的合法权益，促进渔业的可持续发展。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保护渔业资源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渔业资源是宝贵的自然资源，通过渔业行政执法，可以有效地保护渔业资源，维护生态平衡，促进人与自然的和谐发展。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我国渔业行政执法始于古代的渔政管理，随着社会的发展和法律法规的完善，逐渐形成了现代的渔业行政执法体系。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发展和法律法规的完善，渔业行政执法将更加注重科学化、规范化、法制化建设，加强与其他相关部门的协作配合，提高执法效率和水平。同时，也将更加注重公众参与和信息公开，增强执法的透明度和公信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渔业行政执法的历史与发展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渔业行政执法案卷的组成与制作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包括立案审批表、调查笔录、现场检查笔录、证据登记保存清单等。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执法文书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包括照片、录音、录像、鉴定报告等，用于证明案件事实的证据。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证据材料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包括行政处罚告知书、行政处罚决定书等，用于告知当事人处罚情况和处罚结果。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处罚决定书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包括案件总结、结案审批表等，用于总结案件情况和审批结案。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结案报告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案卷的组成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严格按照规定的格式制作文书，不得随意更改。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文书格式规范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内容真实准确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证据充分有效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程序合法合规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确保文书内容真实、准确，不得虚构、隐瞒事实。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收集的证据应当充分、有效，能够证明案件事实。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遵循法定程序，确保当事人的合法权益得到保障。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案卷的制作要求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52" r="1755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在案件办结后，应当及时将案卷归档，不得私藏、私自销毁。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定期归档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根据案卷内容的不同，应当分类保管，便于查找和调用。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分类保管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确保案卷的安全和保密，不得随意泄露案件信息。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对于重要的案卷，应当长期保存，以备查证。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长期保存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案卷的归档与保管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渔业行政执法案卷的审查与评估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https://d.book118.com/307136105146006043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2024-09-17T19:16:25.359</cp:lastPrinted>
  <dcterms:created xsi:type="dcterms:W3CDTF">2024-09-17T11:16:25Z</dcterms:created>
  <dcterms:modified xsi:type="dcterms:W3CDTF">2024-09-17T11:16:27Z</dcterms:modified>
</cp:coreProperties>
</file>