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9BB8BF-42DB-4F61-8DEC-84B0E4474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937240-522C-4997-A49A-4E417D709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3C279-24E9-4D58-A8DB-A84EEBE1C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B45548-5B0C-4FEF-AC36-E77CAE33A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02537E-4C13-42A0-A391-7EA6B0C20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DCB8F0-46AE-4414-9BB4-698035CC5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4AED3D-A093-4D36-8F3E-C9552EFC1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0E7E6A-291E-44FF-94E1-188C71CC5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C728F1-CA60-4631-BE7D-E3D376E6E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A653F-F563-4320-9D60-4865FC9DF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ACB636-38B5-4083-8D84-C17373038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4001412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产科羊水栓塞护理查房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产科羊水栓塞的护理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羊水栓塞的急救处理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羊水栓塞是指在分娩过程中，羊水及其内容物进入母血循环，形成肺栓塞、休克等一系列严重症状的综合征。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羊水栓塞是一种少见而危险的产科并发症，具有起病急、进展快、死亡率高的特点。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剖腹产或其他手术操作损伤血管，使羊水及其内容物进入母血循环。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其他因素如高龄、多产、子宫破裂等也可能增加羊水栓塞的风险。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2094" r="209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自然分娩时，宫颈或子宫损伤导致羊膜囊破裂，使羊水及其内容物进入母血循环。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羊水栓塞的成因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394" r="539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羊水栓塞的症状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由于羊水及其内容物阻塞了肺部的血管，导致呼吸困难。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由于血液循环障碍，导致血压下降、意识模糊等休克症状。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由于肾脏缺血缺氧，导致肾功能受损，出现尿少、无尿等症状。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如四肢厥冷、心悸、胸痛等。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休克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急性肾衰竭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产科羊水栓塞的护理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350" b="43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产前预防措施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定期产检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孕妇应定期进行产检，及时发现并处理妊娠期合并症和并发症，降低羊水栓塞发生风险。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避免过度催产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在催产过程中，应密切监测孕妇的生命体征和胎儿情况，避免因催产素使用不当导致羊水栓塞。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严格掌握剖宫产指征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剖宫产手术中，应规范操作，避免损伤子宫壁血管，减少羊水进入血液循环的机会。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产时应持续监测孕妇的生命体征，如血压、心率、呼吸等，以及胎儿情况，以便及时发现羊水栓塞征象。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417" r="9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一旦发生羊水栓塞，应立即保持孕妇呼吸道通畅，给予高流量氧气吸入，必要时进行气管插管。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583" r="205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333" r="10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及时建立有效的静脉通道，以便快速给药和补充血容量，维持循环稳定。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迅速建立静脉通道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产时护理要点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产后应继续严密观察孕妇的生命体征和病情变化，尤其是呼吸系统症状和循环系统状况。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严密观察病情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915" r="1291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支持对症治疗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根据病情需要，给予对症治疗和支持治疗，如抗过敏、抗炎、抗休克等措施。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产后护理过程中，应注意对孕妇和家属进行心理疏导和安慰，减轻其焦虑和恐惧情绪。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产后护理重点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羊水栓塞的急救处理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https://d.book118.com/307140014121006041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2024-09-14T12:03:48.875</cp:lastPrinted>
  <dcterms:created xsi:type="dcterms:W3CDTF">2024-09-14T04:03:48Z</dcterms:created>
  <dcterms:modified xsi:type="dcterms:W3CDTF">2024-09-14T04:03:50Z</dcterms:modified>
</cp:coreProperties>
</file>