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319C7-A2A6-4A97-8DFB-6BE42C2CD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F8B8B-17F1-4AF1-A08F-DE119603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50F5B-2A0B-4DBE-8D6C-CD36C7140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9EB4A-AEDE-4E3D-AE48-BB8C5F4EE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5A5B22-B32F-49F4-B4A4-4274E28C4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0EC9E5-EB9A-48A2-94B3-4A99F4B01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574225-7E37-4AB3-B39C-ED2F02B8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3E795-F82E-4DDF-927F-B2D1FAB0A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CD306-820A-4162-9379-6DE8C703A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19536-6C1E-4362-9C3C-4A8EC4F00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BFF4A-6850-4BCC-B2E5-160DE31AC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42000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《放大电路的反馈》ppt课件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放大电路的反馈类型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放大电路的反馈分析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放大电路的反馈应用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放大电路的反馈实验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93" r="327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93" r="327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93" r="327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放大电路通常由输入级、中间级和输出级三个基本部分组成，各部分承担不同的功能。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放大电路是一种电子电路，其作用是将微弱的电信号放大成较强的输出信号，以便驱动负载或进行后续处理。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放大电路能够将输入的微弱信号放大，提高输出信号的幅度，实现信号的增强。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信号放大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能量转换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驱动负载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996" r="2099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放大电路可以将电源提供的能量转换为输出信号的能量，实现能量的转换和传输。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放大电路的输出信号可以驱动各种负载，如扬声器、灯光等，实现信号的输出和应用。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输入级是放大电路的起始部分，负责接收输入信号并将其传输到中间级。输入级通常由信号源和信号调节元件组成。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中间级是放大电路的核心部分，负责将输入信号进行电压或电流的放大。中间级通常由电压放大器或电流放大器等组成。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输出级是放大电路的输出部分，负责将中间级放大的信号转换为适合驱动负载的形式，并向负载提供足够的功率。输出级通常由功率放大器和缓冲电路等组成。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放大电路的基本组成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反馈的基本概念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把放大电路输出信号的一部分或全部，通过一定的方式送回到输入端，并影响输入信号的过程。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反馈信号与原输入信号相位相反，使净输入信号减弱。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负反馈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反馈信号与原输入信号相位相同，使净输入信号增强。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019" r="180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将输出电压的全部或部分通过反馈网络加到输入端。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电压反馈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将输出电流的全部或部分通过反馈网络加到输入端。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电流反馈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对直流信号起反馈作用。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直流反馈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对交流信号起反馈作用。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交流反馈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反馈的类型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39" r="1713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通过引入负反馈，可以减小放大电路内部参数变化对放大倍数的影响，提高放大倍数的稳定性。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提高放大倍数的稳定性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展宽通频带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减小非线性失真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实现某些电路功能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通过引入负反馈，可以减小放大电路的频率失真，从而展宽通频带。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通过引入负反馈，可以减小放大电路的非线性失真。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通过引入正反馈，可以实现某些特定的电路功能，如振荡器等。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放大电路的反馈类型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正反馈是指反馈信号加强输入信号的反馈机制，用于增强放大电路的放大倍数和稳定性。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正反馈的特点是反馈信号与输入信号同相位，通过增加输入信号的幅度和频率范围来提高放大倍数。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正反馈在电子设备和系统中广泛应用，如音频放大器、振荡器等。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58" r="2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负反馈在电子设备和系统中广泛应用，如音频放大器、运算放大器等。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负反馈是指反馈信号削弱输入信号的反馈机制，用于减小放大电路的非线性失真和噪声。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负反馈的特点是反馈信号与输入信号反相位，通过减小输入信号的幅度来减小输出信号的非线性失真和噪声。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正反馈和负反馈是两种相反的反馈机制，各有其特点和适用场景。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正反馈主要用于增强放大倍数和稳定性，但容易产生振荡和失真；而负反馈主要用于减小非线性失真和噪声，但会降低放大倍数。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在实际应用中，需要根据具体需求选择合适的反馈类型，以实现最佳的性能表现。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正反馈和负反馈的比较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放大电路的反馈分析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https://d.book118.com/307142000053006040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2024-09-12T17:04:53.870</cp:lastPrinted>
  <dcterms:created xsi:type="dcterms:W3CDTF">2024-09-12T09:04:53Z</dcterms:created>
  <dcterms:modified xsi:type="dcterms:W3CDTF">2024-09-12T09:04:56Z</dcterms:modified>
</cp:coreProperties>
</file>