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38C217-EC3A-48FF-B347-0EAFEFCD70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9BC929-07F3-4581-996F-F5636352A3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1AD22F-38A9-4A3D-8F35-1EA3FBD299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46658B-CA71-4D00-822B-CD7EEB65E2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56D6A4-9972-4804-BF46-F3D55CDAF2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AA5563-02B2-4B5C-AC76-ABD69F2996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53F968-9373-46BD-8D97-B491352AD8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3CB3B0-B961-4D05-8A14-22443C1CA0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8BE9A6-1CC1-46B1-8329-323B0F07F1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AAC5DC-0542-41AD-A39D-C015C7FA36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751144-D7E5-48BE-9941-9127D25E7C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7142114002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心理健康关爱行动总结报告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2024-01-13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心理健康关爱行动介绍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行动实施过程总结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数据分析与结果展示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回顾和总结心理健康关爱行动的实施情况，评估其效果和影响，为未来的心理健康工作提供参考和借鉴。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随着社会的发展和生活节奏的加快，心理健康问题日益受到关注。为了提高公众对心理健康的重视，促进心理健康服务的普及和优化，心理健康关爱行动应运而生。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1571" r="1157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本报告涵盖了心理健康关爱行动的整体实施情况，包括行动的策划、组织、实施、效果评估等方面。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概述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报告首先介绍了行动的背景和目的，接着详细阐述了行动的实施过程，包括各个阶段的计划、组织、协调和实施情况。最后，报告对行动的效果进行了评估，总结了行动的经验和教训，提出了改进和优化的建议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报告范围和概述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心理健康关爱行动介绍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045" b="1904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提高公众对心理健康的关注和认识，减少心理健康问题的歧视和误解，促进个人和社会的整体福祉。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通过宣传教育、心理咨询、心理疏导等多种方式，为有心理困扰和心理障碍的人群提供支持和帮助，促进其心理健康水平的提升。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行动的目标和宗旨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宗旨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行动的实施方式和策略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实施方式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线上宣传、线下活动、心理咨询服务、培训讲座等。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策略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制定详细的行动计划和时间表，明确各项活动的负责人和执行人员，确保行动的顺利实施。同时，根据实际情况及时调整和优化行动方案，提高行动效果。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参与人员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心理专家、心理咨询师、志愿者、社会工作者等。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组织结构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成立行动领导小组，下设宣传组、活动组、服务组等，明确各组的职责和工作内容，确保行动的有序进行。同时，加强与其他相关组织和机构的合作与交流，共同推进心理健康关爱行动的发展。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行动的参与人员和组织结构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行动实施过程总结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行动计划明确，旨在提高公众对心理健康的认知，减少歧视和偏见，提供心理支持和辅导。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目标明确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资源整合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宣传推广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有效整合政府、社区、企业和非政府组织的资源，共同参与行动计划的实施。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通过媒体、社交平台等多种渠道进行广泛宣传，提高公众的参与度和知晓率。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行动计划的制定和实施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行动计划实施过程中，面临资金短缺的问题，影响活动的规模和持续性。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资金不足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专业心理辅导人员不足，影响服务的提供和质量。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人员配备不足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240" r="2124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部分公众对心理健康问题仍存在偏见和歧视，影响参与度和接受度。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公众认知度低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行动过程中的问题和挑战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https://d.book118.com/307142114002006051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2024-09-23T18:19:46.735</cp:lastPrinted>
  <dcterms:created xsi:type="dcterms:W3CDTF">2024-09-23T10:19:46Z</dcterms:created>
  <dcterms:modified xsi:type="dcterms:W3CDTF">2024-09-23T10:19:48Z</dcterms:modified>
</cp:coreProperties>
</file>