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93454-43B0-4E75-B5C9-DB3A02102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39E4D-A109-4E3E-BFC1-28C8F0A87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8F1C53-1AD2-4C33-B7AC-23CE67D19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4CFEDF-2960-4918-9379-CEAEC4DEA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8E1D0A-F33E-4B62-AA84-F42555312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04B859-14B9-436C-A9FA-FB45408D8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F52037-FF57-467A-8E9F-E5EB1C3D1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8BFBF3-E952-4DF1-ADBF-7ECEFE452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FE6A8B-06D2-4938-8E10-AFDC6A0AE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B61E8-8FD0-4628-AA5C-D0DE2D139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14D75-FABE-4A7D-B65A-13685A0F3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4310216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牙齿缺损修复及护理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牙齿缺损的成因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牙齿缺损的修复方法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牙齿缺损修复后的护理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牙齿缺损修复后的注意事项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牙齿缺损修复的成功案例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牙齿缺损的成因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728" r="347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经常食用坚果、骨头等过硬食物会导致牙齿磨损，甚至出现缺损。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长期食用过硬食物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酸性食物会腐蚀牙齿，导致牙齿脱钙，形成缺损。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经常食用酸性食物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不良饮食习惯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长期不按时刷牙会导致牙菌斑和牙结石的形成，进而引发牙周病，最终导致牙齿脱落。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仅靠刷牙无法彻底清洁牙齿，不使用牙线会导致牙间隙食物残渣清理不净，引发牙周病。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口腔卫生习惯差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不使用牙线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不按时刷牙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运动伤害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运动中发生的碰撞、摔倒等意外可能导致牙齿断裂或脱落。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车祸等意外事故可能导致牙齿受到严重伤害。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意外伤害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牙齿缺损的修复方法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烤瓷牙是一种常见的牙齿修复方法，通过将金属基底覆盖在牙齿表面，然后烤上一层瓷质材料，以达到恢复牙齿形态和功能的目的。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烤瓷牙的优点在于其外观逼真、色泽稳定，且耐磨性和耐腐蚀性较好，能够较好地恢复牙齿的咀嚼功能。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9273" b="1927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然而，烤瓷牙的缺点在于需要磨损健康牙齿，且金属基底可能会引起过敏反应或牙龈变色等问题。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烤瓷牙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种植牙的优点在于其能够恢复牙齿的形态和功能，且不损伤邻近的健康牙齿。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然而，种植牙的缺点在于手术过程复杂，需要较高的技术水平，且费用较高。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474" r="947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种植牙是一种将人工材料制成的牙根植入牙槽骨内的牙齿修复方法。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种植牙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牙齿矫正是通过各种矫治器对牙齿施加外力，使其移动到正确的位置，以达到改善牙齿排列和咬合的目的。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牙齿矫正的优点在于其能够改善牙齿排列和咬合，提高口腔健康水平。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然而，牙齿矫正的缺点在于需要较长时间的治疗周期，且矫治器可能会对口腔环境造成一定的影响。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牙齿矫正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https://d.book118.com/307143102164006032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2024-09-06T00:46:13.663</cp:lastPrinted>
  <dcterms:created xsi:type="dcterms:W3CDTF">2024-09-05T16:46:13Z</dcterms:created>
  <dcterms:modified xsi:type="dcterms:W3CDTF">2024-09-05T16:46:15Z</dcterms:modified>
</cp:coreProperties>
</file>