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A0807-1076-429C-8FB9-1F06E9A1B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91F29-A9EC-45C6-9FA5-34D739196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59B2C-708B-4A63-8710-09C4FBA37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979C6-F523-4C3F-A30B-E9799CD67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C3794F-745C-4E0A-A098-81A6DF418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92EDD9-1B80-4A87-89D6-108F086AF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77B1AE-C20B-4C8A-8885-F39EDDFEB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FB74B-F5E4-40E0-B22E-26F51F69E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5B19D-07CC-47CB-8FE5-6C5D5877C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5C24C-A8FB-49A5-B295-7212D8E9D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68F20-7430-419D-A151-BC70C74C8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450161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垃圾分类的做法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垃圾分类的标准与分类方法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指将生活垃圾按照不同成分、属性、利用价值以及对环境的影响程度，分成不同类别，并通过分类投放、分类收集、分类运输和分类处理等方式，实现垃圾减量化、资源化和无害化的过程。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通过垃圾分类，可以减少垃圾处理量，降低处理成本，减少土地资源的消耗，同时有利于资源的回收和再利用，促进循环经济的发展。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我国垃圾分类起步较晚，但近年来政府加大了推进力度，通过制定相关法规和政策，推广垃圾分类知识和技术，提高居民参与度和意识等方式，逐步推动垃圾分类工作的深入开展。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许多发达国家在垃圾分类方面已经取得了显著成效。例如，日本、德国等国家通过建立完善的分类收集、运输和处理体系，实现了垃圾的高效分类和资源化利用。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3" r="26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21" r="2262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通过垃圾分类，可以将可回收的垃圾进行再利用，减少对新资源的需求，同时降低能源消耗和环境污染。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垃圾分类可以减少需要填埋和焚烧的垃圾量，从而延长填埋场的使用寿命，减少焚烧产生的有害气体排放。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减少垃圾处理量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通过分类处理，可以提高垃圾处理的效率和质量，降低处理成本，减轻政府和社会的经济负担。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降低处理成本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垃圾分类有利于减少垃圾对环境的污染和破坏，保护生态环境和自然资源，促进可持续发展。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垃圾分类的标准与分类方法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指适宜回收和可循环再利用的废弃物，如废纸、废塑料、废玻璃、废金属等。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指对人体健康或自然环境造成直接或潜在危害的废弃物，如废电池、废灯管、废药品、废油漆桶等。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指日常生活产生的容易腐烂的生物质废弃物，如剩菜剩饭、瓜皮果核、花卉绿植等。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指除可回收物、有害垃圾和湿垃圾以外的其他废弃物，如餐巾纸、卫生间用纸、塑料袋等。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常见的垃圾分类方法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源头分类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在垃圾产生的源头进行分类，如家庭、办公室、学校等场所设置分类垃圾桶，引导人们将不同种类的垃圾投放到对应的垃圾桶中。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专业回收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通过专业的回收机构或人员对可回收物进行回收再利用，如废纸、废塑料、废金属等。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有害垃圾特殊处理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针对有害垃圾，需要采取特殊的处理方法，如废电池、废灯管等需要专门回收并进行无害化处理。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不同地区和国家的垃圾分类标准可能存在差异，例如有些地区将厨余垃圾归为湿垃圾，而有些地区则将其归为干垃圾。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不同地区的垃圾分类方法也可能存在差异，例如一些地区采取源头分类的方法，而另一些地区则采取专业回收的方式。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分类方法差异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不同国家和地区对于垃圾分类的管理政策也存在差异，例如一些国家通过立法强制实施垃圾分类，而另一些国家则采取鼓励和引导的方式推广垃圾分类。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管理政策差异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不同地区和国家的分类标准差异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垃圾分类的实践与案例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家庭成员在源头将垃圾按照可回收物、厨余垃圾、有害垃圾和其他垃圾进行分类投放。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针对废旧家具、家电等大件垃圾，以及废旧电池、过期药品等有害垃圾，设立专门的收集点或预约上门收集。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专项收集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鼓励居民将可回收物定期卖给回收人员或投放到智能回收箱，促进资源回收利用。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家庭垃圾分类实践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学校和单位制定垃圾分类实施方案，明确分类标准、投放方式、收运和处理等要求。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通过课堂教育、宣传栏、海报等多种形式，向学生和员工普及垃圾分类知识，提高分类意识。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设立垃圾分类监督员，对分类投放情况进行监督检查，确保分类效果。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学校和单位垃圾分类实践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https://d.book118.com/307145016141006035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2024-09-10T09:57:47.597</cp:lastPrinted>
  <dcterms:created xsi:type="dcterms:W3CDTF">2024-09-10T01:57:47Z</dcterms:created>
  <dcterms:modified xsi:type="dcterms:W3CDTF">2024-09-10T01:57:49Z</dcterms:modified>
</cp:coreProperties>
</file>