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20C56-DD4B-42CE-AE4C-7FA55B29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4940F-EBC0-4267-B46E-28E2691C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15AE2-54D8-49F6-B61A-31B1528F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390DA-E8F6-4FB1-8C1F-007A7CB8C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688A1-4EAC-4EFF-84BE-F2B1BA62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BD6F2-A95D-4AA4-8C5E-E74EAD196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1067E-765D-4944-A9CC-012A68AC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36921-C882-4141-ABB0-9274A4BF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57DA5-7F81-4D5D-A3F9-99910C4BB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64B9-7FA7-404A-9F29-F81AD993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01296-AFB7-426F-A71D-D5076611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502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营销打法转化案例分析报告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营销打法转化案例介绍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营销打法转化的成功因素分析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营销打法转化的挑战和解决方案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通过对营销打法转化案例的分析，总结成功经验，提炼方法论，为企业的营销策略提供参考和借鉴。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随着市场竞争的加剧，营销打法的创新和优化成为企业提升品牌价值和市场份额的关键。本报告旨在探讨不同行业的营销打法转化案例，深入挖掘其背后的逻辑和成功因素。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9" r="133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营销打法是指企业在市场营销过程中采取的一系列策略、手段和方法，包括产品定位、定价、渠道、促销等方面的策略。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随着市场竞争的加剧，企业需要不断创新和优化营销打法，以提升品牌知名度和市场份额。成功的营销打法能够精准地满足客户需求，提高客户满意度和忠诚度，从而为企业创造更大的商业价值。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营销打法的定义和重要性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营销打法转化案例介绍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精准定位、多渠道营销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该电商平台通过精准定位目标用户群体，采用多渠道营销策略，包括社交媒体广告、搜索引擎优化和联盟营销等，提高品牌知名度和用户转化率。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案例一：某电商平台的营销策略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创意活动、口碑传播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该餐饮品牌通过创意活动吸引顾客，如推出特色菜品、举办主题活动等，同时利用口碑传播，鼓励顾客分享用餐体验，提高品牌知名度和美誉度。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案例二：某餐饮品牌的推广策略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线上线下融合、合作共赢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该旅游景区采用线上线下融合的营销策略，通过线上平台宣传推广，线下提供优质服务和体验，同时与其他旅游相关企业合作共赢，提高景区知名度和游客满意度。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案例三：某旅游景区的营销策略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营销打法转化的成功因素分析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精准的目标市场定位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在营销打法转化中，精准的目标市场定位是至关重要的。通过对目标受众的深入了解，包括他们的需求、喜好、消费习惯以及行为模式，企业能够制定更加有针对性的营销策略，提高转化率。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在竞争激烈的市场环境中，精准的目标市场定位有助于企业找到自己的差异化竞争优势，从而在竞争中脱颖而出。通过深入挖掘自身特点和优势，企业能够更好地满足目标受众的需求，提高品牌知名度和忠诚度。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精准的目标市场定位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制定有效营销策略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精准的目标市场定位，企业可以制定更加有效的营销策略。例如，针对不同受众群体采用不同的产品定价、促销方式、广告渠道等，以提高营销效果和转化率。同时，企业还可以根据目标市场的特点，优化产品设计和功能，以满足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精准的目标市场定位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创意营销活动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的营销策略和手段能够吸引目标受众的注意力，提高品牌知名度和兴趣。例如，通过举办创意营销活动、打造独特的品牌形象、利用社交媒体等新兴渠道进行宣传等，企业能够与目标受众建立更加紧密的联系，促进转化率的提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创新的营销策略和手段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https://d.book118.com/307145023135006042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2024-09-16T04:20:37.608</cp:lastPrinted>
  <dcterms:created xsi:type="dcterms:W3CDTF">2024-09-15T20:20:37Z</dcterms:created>
  <dcterms:modified xsi:type="dcterms:W3CDTF">2024-09-15T20:20:39Z</dcterms:modified>
</cp:coreProperties>
</file>