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5236E-2ED2-42BB-BD40-4BEB6AFB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7CC73-72C4-4E0D-A33E-C8C7989B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3B937-1936-426D-826F-FD932ADDF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5ACFC-A1FD-4745-9B16-B6985CF34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166AC-B8B8-4B86-9946-6090130F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B4E28-3F66-41EE-A819-464AE42C5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DEAA2-623F-402D-A207-060C9D7B5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79445-A898-4C52-A806-C95C31A8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B2D14-368A-42E0-8BDF-F67C37CCD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F1E8A-E0FB-4AD5-B1B5-62E458BF7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14E22-E125-4BC2-8E2E-5027EE6F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56729" y="2438815"/>
            <a:ext cx="800100" cy="7797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31721" y="1108591"/>
            <a:ext cx="6730365" cy="46507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5.png" /><Relationship Id="rId2" Type="http://schemas.openxmlformats.org/officeDocument/2006/relationships/image" Target="../media/image1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5030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6500" y="2881119"/>
            <a:ext cx="41402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10"/>
              <a:t>舆情分析研判报告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64297" y="2626608"/>
              <a:ext cx="2244090" cy="2244090"/>
            </a:xfrm>
            <a:custGeom>
              <a:rect l="l" t="t" r="r" b="b"/>
              <a:pathLst>
                <a:path w="2244090" h="2244090">
                  <a:moveTo>
                    <a:pt x="1121805" y="2243613"/>
                  </a:moveTo>
                  <a:lnTo>
                    <a:pt x="1073143" y="2242576"/>
                  </a:lnTo>
                  <a:lnTo>
                    <a:pt x="1025010" y="2239495"/>
                  </a:lnTo>
                  <a:lnTo>
                    <a:pt x="977450" y="2234411"/>
                  </a:lnTo>
                  <a:lnTo>
                    <a:pt x="930503" y="2227366"/>
                  </a:lnTo>
                  <a:lnTo>
                    <a:pt x="884212" y="2218403"/>
                  </a:lnTo>
                  <a:lnTo>
                    <a:pt x="838619" y="2207563"/>
                  </a:lnTo>
                  <a:lnTo>
                    <a:pt x="793766" y="2194889"/>
                  </a:lnTo>
                  <a:lnTo>
                    <a:pt x="749695" y="2180423"/>
                  </a:lnTo>
                  <a:lnTo>
                    <a:pt x="706448" y="2164207"/>
                  </a:lnTo>
                  <a:lnTo>
                    <a:pt x="664067" y="2146282"/>
                  </a:lnTo>
                  <a:lnTo>
                    <a:pt x="622595" y="2126692"/>
                  </a:lnTo>
                  <a:lnTo>
                    <a:pt x="582073" y="2105477"/>
                  </a:lnTo>
                  <a:lnTo>
                    <a:pt x="542544" y="2082681"/>
                  </a:lnTo>
                  <a:lnTo>
                    <a:pt x="504049" y="2058345"/>
                  </a:lnTo>
                  <a:lnTo>
                    <a:pt x="466631" y="2032511"/>
                  </a:lnTo>
                  <a:lnTo>
                    <a:pt x="430332" y="2005222"/>
                  </a:lnTo>
                  <a:lnTo>
                    <a:pt x="395193" y="1976520"/>
                  </a:lnTo>
                  <a:lnTo>
                    <a:pt x="361258" y="1946446"/>
                  </a:lnTo>
                  <a:lnTo>
                    <a:pt x="328568" y="1915043"/>
                  </a:lnTo>
                  <a:lnTo>
                    <a:pt x="297164" y="1882353"/>
                  </a:lnTo>
                  <a:lnTo>
                    <a:pt x="267091" y="1848417"/>
                  </a:lnTo>
                  <a:lnTo>
                    <a:pt x="238388" y="1813279"/>
                  </a:lnTo>
                  <a:lnTo>
                    <a:pt x="211099" y="1776980"/>
                  </a:lnTo>
                  <a:lnTo>
                    <a:pt x="185265" y="1739561"/>
                  </a:lnTo>
                  <a:lnTo>
                    <a:pt x="160930" y="1701067"/>
                  </a:lnTo>
                  <a:lnTo>
                    <a:pt x="138133" y="1661537"/>
                  </a:lnTo>
                  <a:lnTo>
                    <a:pt x="116919" y="1621015"/>
                  </a:lnTo>
                  <a:lnTo>
                    <a:pt x="97329" y="1579543"/>
                  </a:lnTo>
                  <a:lnTo>
                    <a:pt x="79404" y="1537162"/>
                  </a:lnTo>
                  <a:lnTo>
                    <a:pt x="63188" y="1493915"/>
                  </a:lnTo>
                  <a:lnTo>
                    <a:pt x="48721" y="1449844"/>
                  </a:lnTo>
                  <a:lnTo>
                    <a:pt x="36047" y="1404991"/>
                  </a:lnTo>
                  <a:lnTo>
                    <a:pt x="25208" y="1359398"/>
                  </a:lnTo>
                  <a:lnTo>
                    <a:pt x="16245" y="1313107"/>
                  </a:lnTo>
                  <a:lnTo>
                    <a:pt x="9200" y="1266160"/>
                  </a:lnTo>
                  <a:lnTo>
                    <a:pt x="4116" y="1218600"/>
                  </a:lnTo>
                  <a:lnTo>
                    <a:pt x="1035" y="1170467"/>
                  </a:lnTo>
                  <a:lnTo>
                    <a:pt x="0" y="1121806"/>
                  </a:lnTo>
                  <a:lnTo>
                    <a:pt x="1036" y="1073144"/>
                  </a:lnTo>
                  <a:lnTo>
                    <a:pt x="4117" y="1025012"/>
                  </a:lnTo>
                  <a:lnTo>
                    <a:pt x="9201" y="977451"/>
                  </a:lnTo>
                  <a:lnTo>
                    <a:pt x="16246" y="930504"/>
                  </a:lnTo>
                  <a:lnTo>
                    <a:pt x="25209" y="884213"/>
                  </a:lnTo>
                  <a:lnTo>
                    <a:pt x="36049" y="838620"/>
                  </a:lnTo>
                  <a:lnTo>
                    <a:pt x="48723" y="793767"/>
                  </a:lnTo>
                  <a:lnTo>
                    <a:pt x="63189" y="749696"/>
                  </a:lnTo>
                  <a:lnTo>
                    <a:pt x="79406" y="706449"/>
                  </a:lnTo>
                  <a:lnTo>
                    <a:pt x="97330" y="664068"/>
                  </a:lnTo>
                  <a:lnTo>
                    <a:pt x="116921" y="622596"/>
                  </a:lnTo>
                  <a:lnTo>
                    <a:pt x="138135" y="582074"/>
                  </a:lnTo>
                  <a:lnTo>
                    <a:pt x="160932" y="542544"/>
                  </a:lnTo>
                  <a:lnTo>
                    <a:pt x="185268" y="504049"/>
                  </a:lnTo>
                  <a:lnTo>
                    <a:pt x="211101" y="466631"/>
                  </a:lnTo>
                  <a:lnTo>
                    <a:pt x="238390" y="430332"/>
                  </a:lnTo>
                  <a:lnTo>
                    <a:pt x="267093" y="395194"/>
                  </a:lnTo>
                  <a:lnTo>
                    <a:pt x="297167" y="361258"/>
                  </a:lnTo>
                  <a:lnTo>
                    <a:pt x="328570" y="328568"/>
                  </a:lnTo>
                  <a:lnTo>
                    <a:pt x="361260" y="297165"/>
                  </a:lnTo>
                  <a:lnTo>
                    <a:pt x="395196" y="267091"/>
                  </a:lnTo>
                  <a:lnTo>
                    <a:pt x="430334" y="238389"/>
                  </a:lnTo>
                  <a:lnTo>
                    <a:pt x="466634" y="211100"/>
                  </a:lnTo>
                  <a:lnTo>
                    <a:pt x="504052" y="185266"/>
                  </a:lnTo>
                  <a:lnTo>
                    <a:pt x="542547" y="160930"/>
                  </a:lnTo>
                  <a:lnTo>
                    <a:pt x="582076" y="138134"/>
                  </a:lnTo>
                  <a:lnTo>
                    <a:pt x="622598" y="116920"/>
                  </a:lnTo>
                  <a:lnTo>
                    <a:pt x="664070" y="97329"/>
                  </a:lnTo>
                  <a:lnTo>
                    <a:pt x="706451" y="79405"/>
                  </a:lnTo>
                  <a:lnTo>
                    <a:pt x="749698" y="63188"/>
                  </a:lnTo>
                  <a:lnTo>
                    <a:pt x="793769" y="48722"/>
                  </a:lnTo>
                  <a:lnTo>
                    <a:pt x="838622" y="36048"/>
                  </a:lnTo>
                  <a:lnTo>
                    <a:pt x="884216" y="25209"/>
                  </a:lnTo>
                  <a:lnTo>
                    <a:pt x="930506" y="16246"/>
                  </a:lnTo>
                  <a:lnTo>
                    <a:pt x="977453" y="9201"/>
                  </a:lnTo>
                  <a:lnTo>
                    <a:pt x="1025013" y="4117"/>
                  </a:lnTo>
                  <a:lnTo>
                    <a:pt x="1073143" y="1036"/>
                  </a:lnTo>
                  <a:lnTo>
                    <a:pt x="1121805" y="0"/>
                  </a:lnTo>
                  <a:lnTo>
                    <a:pt x="1170465" y="1036"/>
                  </a:lnTo>
                  <a:lnTo>
                    <a:pt x="1218598" y="4117"/>
                  </a:lnTo>
                  <a:lnTo>
                    <a:pt x="1266159" y="9201"/>
                  </a:lnTo>
                  <a:lnTo>
                    <a:pt x="1313106" y="16246"/>
                  </a:lnTo>
                  <a:lnTo>
                    <a:pt x="1359397" y="25209"/>
                  </a:lnTo>
                  <a:lnTo>
                    <a:pt x="1404991" y="36049"/>
                  </a:lnTo>
                  <a:lnTo>
                    <a:pt x="1449844" y="48723"/>
                  </a:lnTo>
                  <a:lnTo>
                    <a:pt x="1493915" y="63189"/>
                  </a:lnTo>
                  <a:lnTo>
                    <a:pt x="1537162" y="79406"/>
                  </a:lnTo>
                  <a:lnTo>
                    <a:pt x="1579543" y="97330"/>
                  </a:lnTo>
                  <a:lnTo>
                    <a:pt x="1621015" y="116921"/>
                  </a:lnTo>
                  <a:lnTo>
                    <a:pt x="1661537" y="138135"/>
                  </a:lnTo>
                  <a:lnTo>
                    <a:pt x="1701066" y="160931"/>
                  </a:lnTo>
                  <a:lnTo>
                    <a:pt x="1739561" y="185267"/>
                  </a:lnTo>
                  <a:lnTo>
                    <a:pt x="1776979" y="211101"/>
                  </a:lnTo>
                  <a:lnTo>
                    <a:pt x="1813278" y="238390"/>
                  </a:lnTo>
                  <a:lnTo>
                    <a:pt x="1848416" y="267093"/>
                  </a:lnTo>
                  <a:lnTo>
                    <a:pt x="1882352" y="297167"/>
                  </a:lnTo>
                  <a:lnTo>
                    <a:pt x="1915042" y="328570"/>
                  </a:lnTo>
                  <a:lnTo>
                    <a:pt x="1946445" y="361260"/>
                  </a:lnTo>
                  <a:lnTo>
                    <a:pt x="1976519" y="395195"/>
                  </a:lnTo>
                  <a:lnTo>
                    <a:pt x="2005221" y="430334"/>
                  </a:lnTo>
                  <a:lnTo>
                    <a:pt x="2032510" y="466633"/>
                  </a:lnTo>
                  <a:lnTo>
                    <a:pt x="2058344" y="504051"/>
                  </a:lnTo>
                  <a:lnTo>
                    <a:pt x="2082680" y="542546"/>
                  </a:lnTo>
                  <a:lnTo>
                    <a:pt x="2105476" y="582075"/>
                  </a:lnTo>
                  <a:lnTo>
                    <a:pt x="2126690" y="622597"/>
                  </a:lnTo>
                  <a:lnTo>
                    <a:pt x="2146281" y="664070"/>
                  </a:lnTo>
                  <a:lnTo>
                    <a:pt x="2164205" y="706450"/>
                  </a:lnTo>
                  <a:lnTo>
                    <a:pt x="2180422" y="749697"/>
                  </a:lnTo>
                  <a:lnTo>
                    <a:pt x="2194888" y="793768"/>
                  </a:lnTo>
                  <a:lnTo>
                    <a:pt x="2207562" y="838621"/>
                  </a:lnTo>
                  <a:lnTo>
                    <a:pt x="2218402" y="884215"/>
                  </a:lnTo>
                  <a:lnTo>
                    <a:pt x="2227365" y="930506"/>
                  </a:lnTo>
                  <a:lnTo>
                    <a:pt x="2234409" y="977452"/>
                  </a:lnTo>
                  <a:lnTo>
                    <a:pt x="2239493" y="1025013"/>
                  </a:lnTo>
                  <a:lnTo>
                    <a:pt x="2242575" y="1073145"/>
                  </a:lnTo>
                  <a:lnTo>
                    <a:pt x="2243611" y="1121807"/>
                  </a:lnTo>
                  <a:lnTo>
                    <a:pt x="2242574" y="1170468"/>
                  </a:lnTo>
                  <a:lnTo>
                    <a:pt x="2239493" y="1218600"/>
                  </a:lnTo>
                  <a:lnTo>
                    <a:pt x="2234409" y="1266161"/>
                  </a:lnTo>
                  <a:lnTo>
                    <a:pt x="2227364" y="1313108"/>
                  </a:lnTo>
                  <a:lnTo>
                    <a:pt x="2218401" y="1359399"/>
                  </a:lnTo>
                  <a:lnTo>
                    <a:pt x="2207562" y="1404992"/>
                  </a:lnTo>
                  <a:lnTo>
                    <a:pt x="2194888" y="1449845"/>
                  </a:lnTo>
                  <a:lnTo>
                    <a:pt x="2180421" y="1493916"/>
                  </a:lnTo>
                  <a:lnTo>
                    <a:pt x="2164205" y="1537163"/>
                  </a:lnTo>
                  <a:lnTo>
                    <a:pt x="2146280" y="1579544"/>
                  </a:lnTo>
                  <a:lnTo>
                    <a:pt x="2126690" y="1621016"/>
                  </a:lnTo>
                  <a:lnTo>
                    <a:pt x="2105475" y="1661538"/>
                  </a:lnTo>
                  <a:lnTo>
                    <a:pt x="2082679" y="1701067"/>
                  </a:lnTo>
                  <a:lnTo>
                    <a:pt x="2058343" y="1739562"/>
                  </a:lnTo>
                  <a:lnTo>
                    <a:pt x="2032510" y="1776980"/>
                  </a:lnTo>
                  <a:lnTo>
                    <a:pt x="2005220" y="1813279"/>
                  </a:lnTo>
                  <a:lnTo>
                    <a:pt x="1976518" y="1848418"/>
                  </a:lnTo>
                  <a:lnTo>
                    <a:pt x="1946444" y="1882353"/>
                  </a:lnTo>
                  <a:lnTo>
                    <a:pt x="1915041" y="1915044"/>
                  </a:lnTo>
                  <a:lnTo>
                    <a:pt x="1882350" y="1946447"/>
                  </a:lnTo>
                  <a:lnTo>
                    <a:pt x="1848415" y="1976521"/>
                  </a:lnTo>
                  <a:lnTo>
                    <a:pt x="1813277" y="2005223"/>
                  </a:lnTo>
                  <a:lnTo>
                    <a:pt x="1776977" y="2032512"/>
                  </a:lnTo>
                  <a:lnTo>
                    <a:pt x="1739559" y="2058346"/>
                  </a:lnTo>
                  <a:lnTo>
                    <a:pt x="1701064" y="2082682"/>
                  </a:lnTo>
                  <a:lnTo>
                    <a:pt x="1661535" y="2105478"/>
                  </a:lnTo>
                  <a:lnTo>
                    <a:pt x="1621013" y="2126692"/>
                  </a:lnTo>
                  <a:lnTo>
                    <a:pt x="1579541" y="2146283"/>
                  </a:lnTo>
                  <a:lnTo>
                    <a:pt x="1537160" y="2164207"/>
                  </a:lnTo>
                  <a:lnTo>
                    <a:pt x="1493913" y="2180423"/>
                  </a:lnTo>
                  <a:lnTo>
                    <a:pt x="1449842" y="2194890"/>
                  </a:lnTo>
                  <a:lnTo>
                    <a:pt x="1404989" y="2207564"/>
                  </a:lnTo>
                  <a:lnTo>
                    <a:pt x="1359395" y="2218403"/>
                  </a:lnTo>
                  <a:lnTo>
                    <a:pt x="1313104" y="2227366"/>
                  </a:lnTo>
                  <a:lnTo>
                    <a:pt x="1266157" y="2234411"/>
                  </a:lnTo>
                  <a:lnTo>
                    <a:pt x="1218597" y="2239495"/>
                  </a:lnTo>
                  <a:lnTo>
                    <a:pt x="1170464" y="2242576"/>
                  </a:lnTo>
                  <a:lnTo>
                    <a:pt x="1121805" y="2243613"/>
                  </a:lnTo>
                  <a:close/>
                </a:path>
              </a:pathLst>
            </a:custGeom>
            <a:solidFill>
              <a:srgbClr val="F5DCEA">
                <a:alpha val="4705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40005" y="2169053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/>
              <a:t>目</a:t>
            </a:r>
            <a:endParaRPr sz="8400"/>
          </a:p>
        </p:txBody>
      </p:sp>
      <p:sp>
        <p:nvSpPr>
          <p:cNvPr id="6" name="object 6"/>
          <p:cNvSpPr txBox="1"/>
          <p:nvPr/>
        </p:nvSpPr>
        <p:spPr>
          <a:xfrm>
            <a:off x="2040005" y="3731932"/>
            <a:ext cx="1127125" cy="1583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25"/>
              </a:spcBef>
            </a:pPr>
            <a:r>
              <a:rPr sz="1550" spc="-10">
                <a:solidFill>
                  <a:srgbClr val="EBB9D5"/>
                </a:solidFill>
                <a:latin typeface="微软雅黑"/>
                <a:cs typeface="微软雅黑"/>
              </a:rPr>
              <a:t>CONTENCT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录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11227" y="2038345"/>
            <a:ext cx="20574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CD5095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CD5095"/>
                </a:solidFill>
                <a:latin typeface="微软雅黑"/>
                <a:cs typeface="微软雅黑"/>
              </a:rPr>
              <a:t>舆情概述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舆情分析方法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CD5095"/>
                </a:solidFill>
                <a:latin typeface="微软雅黑"/>
                <a:cs typeface="微软雅黑"/>
              </a:rPr>
              <a:t>舆情研判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CD5095"/>
                </a:solidFill>
                <a:latin typeface="微软雅黑"/>
                <a:cs typeface="微软雅黑"/>
              </a:rPr>
              <a:t>案例分析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总结与展望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045848"/>
            <a:ext cx="965835" cy="2007235"/>
          </a:xfrm>
          <a:prstGeom prst="rect">
            <a:avLst/>
          </a:prstGeom>
        </p:spPr>
        <p:txBody>
          <a:bodyPr vert="horz" wrap="square" lIns="0" tIns="4057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95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01</a:t>
            </a:r>
            <a:endParaRPr sz="495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2250"/>
              </a:spcBef>
            </a:pPr>
            <a:r>
              <a:rPr sz="3600" spc="-25"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787900" y="1854200"/>
            <a:ext cx="6129450" cy="457300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21660" y="1893766"/>
            <a:ext cx="3968750" cy="9474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社会信息化发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展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35"/>
              </a:spcBef>
            </a:pPr>
            <a:r>
              <a:rPr sz="1350" spc="-5">
                <a:latin typeface="微软雅黑"/>
                <a:cs typeface="微软雅黑"/>
              </a:rPr>
              <a:t>随着互联网和社交媒体的普及，信息传播速度加快，社会舆论环境日趋复杂。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1660" y="3484133"/>
            <a:ext cx="3797300" cy="9740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政府和企事业单位对舆情的关注度提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高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045"/>
              </a:spcBef>
            </a:pPr>
            <a:r>
              <a:rPr sz="1350" spc="-5">
                <a:latin typeface="微软雅黑"/>
                <a:cs typeface="微软雅黑"/>
              </a:rPr>
              <a:t>为了更好地了解公众意见和诉求，政府和企事业单位开始重视舆情分析研判工作。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1660" y="5176692"/>
            <a:ext cx="3797300" cy="9550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媒体监测和分析需求增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加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94"/>
              </a:spcBef>
            </a:pPr>
            <a:r>
              <a:rPr sz="1350" spc="-5">
                <a:latin typeface="微软雅黑"/>
                <a:cs typeface="微软雅黑"/>
              </a:rPr>
              <a:t>媒体监测和分析成为了解公众舆论、评估品牌形象和危机应对的重要手段。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9532" y="1282566"/>
            <a:ext cx="2044700" cy="2044700"/>
            <a:chOff x="1199532" y="1282566"/>
            <a:chExt cx="2044700" cy="2044700"/>
          </a:xfrm>
        </p:grpSpPr>
        <p:sp>
          <p:nvSpPr>
            <p:cNvPr id="3" name="object 3"/>
            <p:cNvSpPr/>
            <p:nvPr/>
          </p:nvSpPr>
          <p:spPr>
            <a:xfrm>
              <a:off x="1204295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1" y="829568"/>
                  </a:lnTo>
                  <a:lnTo>
                    <a:pt x="2008236" y="784240"/>
                  </a:lnTo>
                  <a:lnTo>
                    <a:pt x="1996705" y="739678"/>
                  </a:lnTo>
                  <a:lnTo>
                    <a:pt x="1983235" y="695930"/>
                  </a:lnTo>
                  <a:lnTo>
                    <a:pt x="1967876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1" y="453280"/>
                  </a:lnTo>
                  <a:lnTo>
                    <a:pt x="1838782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6" y="146587"/>
                  </a:lnTo>
                  <a:lnTo>
                    <a:pt x="1505052" y="124159"/>
                  </a:lnTo>
                  <a:lnTo>
                    <a:pt x="1465051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2" y="51875"/>
                  </a:lnTo>
                  <a:lnTo>
                    <a:pt x="1295434" y="38406"/>
                  </a:lnTo>
                  <a:lnTo>
                    <a:pt x="1250872" y="26874"/>
                  </a:lnTo>
                  <a:lnTo>
                    <a:pt x="1205544" y="17330"/>
                  </a:lnTo>
                  <a:lnTo>
                    <a:pt x="1159500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30" y="1205544"/>
                  </a:lnTo>
                  <a:lnTo>
                    <a:pt x="26874" y="1250872"/>
                  </a:lnTo>
                  <a:lnTo>
                    <a:pt x="38406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3" y="2017781"/>
                  </a:lnTo>
                  <a:lnTo>
                    <a:pt x="1250871" y="2008237"/>
                  </a:lnTo>
                  <a:lnTo>
                    <a:pt x="1295433" y="1996705"/>
                  </a:lnTo>
                  <a:lnTo>
                    <a:pt x="1339181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6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1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1" y="1017556"/>
                  </a:lnTo>
                  <a:close/>
                </a:path>
              </a:pathLst>
            </a:custGeom>
            <a:ln w="9524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791318" y="1987225"/>
              <a:ext cx="891540" cy="635635"/>
            </a:xfrm>
            <a:custGeom>
              <a:rect l="l" t="t" r="r" b="b"/>
              <a:pathLst>
                <a:path w="891539" h="635635">
                  <a:moveTo>
                    <a:pt x="827457" y="635222"/>
                  </a:moveTo>
                  <a:lnTo>
                    <a:pt x="63701" y="635222"/>
                  </a:lnTo>
                  <a:lnTo>
                    <a:pt x="38901" y="630251"/>
                  </a:lnTo>
                  <a:lnTo>
                    <a:pt x="18653" y="616676"/>
                  </a:lnTo>
                  <a:lnTo>
                    <a:pt x="5004" y="596500"/>
                  </a:lnTo>
                  <a:lnTo>
                    <a:pt x="0" y="571729"/>
                  </a:lnTo>
                  <a:lnTo>
                    <a:pt x="5004" y="547032"/>
                  </a:lnTo>
                  <a:lnTo>
                    <a:pt x="18653" y="526848"/>
                  </a:lnTo>
                  <a:lnTo>
                    <a:pt x="38901" y="513231"/>
                  </a:lnTo>
                  <a:lnTo>
                    <a:pt x="63701" y="508236"/>
                  </a:lnTo>
                  <a:lnTo>
                    <a:pt x="827457" y="508236"/>
                  </a:lnTo>
                  <a:lnTo>
                    <a:pt x="852257" y="513231"/>
                  </a:lnTo>
                  <a:lnTo>
                    <a:pt x="872505" y="526848"/>
                  </a:lnTo>
                  <a:lnTo>
                    <a:pt x="886154" y="547032"/>
                  </a:lnTo>
                  <a:lnTo>
                    <a:pt x="891159" y="571729"/>
                  </a:lnTo>
                  <a:lnTo>
                    <a:pt x="886154" y="596500"/>
                  </a:lnTo>
                  <a:lnTo>
                    <a:pt x="872505" y="616676"/>
                  </a:lnTo>
                  <a:lnTo>
                    <a:pt x="852257" y="630251"/>
                  </a:lnTo>
                  <a:lnTo>
                    <a:pt x="827457" y="635222"/>
                  </a:lnTo>
                  <a:close/>
                </a:path>
                <a:path w="891539" h="635635">
                  <a:moveTo>
                    <a:pt x="827457" y="127073"/>
                  </a:moveTo>
                  <a:lnTo>
                    <a:pt x="63701" y="127073"/>
                  </a:lnTo>
                  <a:lnTo>
                    <a:pt x="38901" y="122077"/>
                  </a:lnTo>
                  <a:lnTo>
                    <a:pt x="18653" y="108450"/>
                  </a:lnTo>
                  <a:lnTo>
                    <a:pt x="5004" y="88240"/>
                  </a:lnTo>
                  <a:lnTo>
                    <a:pt x="0" y="63492"/>
                  </a:lnTo>
                  <a:lnTo>
                    <a:pt x="5004" y="38758"/>
                  </a:lnTo>
                  <a:lnTo>
                    <a:pt x="18653" y="18578"/>
                  </a:lnTo>
                  <a:lnTo>
                    <a:pt x="38901" y="4982"/>
                  </a:lnTo>
                  <a:lnTo>
                    <a:pt x="63701" y="0"/>
                  </a:lnTo>
                  <a:lnTo>
                    <a:pt x="827457" y="0"/>
                  </a:lnTo>
                  <a:lnTo>
                    <a:pt x="852257" y="4982"/>
                  </a:lnTo>
                  <a:lnTo>
                    <a:pt x="872505" y="18578"/>
                  </a:lnTo>
                  <a:lnTo>
                    <a:pt x="886154" y="38758"/>
                  </a:lnTo>
                  <a:lnTo>
                    <a:pt x="891159" y="63492"/>
                  </a:lnTo>
                  <a:lnTo>
                    <a:pt x="886154" y="88240"/>
                  </a:lnTo>
                  <a:lnTo>
                    <a:pt x="872505" y="108450"/>
                  </a:lnTo>
                  <a:lnTo>
                    <a:pt x="852257" y="122077"/>
                  </a:lnTo>
                  <a:lnTo>
                    <a:pt x="827457" y="127073"/>
                  </a:lnTo>
                  <a:close/>
                </a:path>
                <a:path w="891539" h="635635">
                  <a:moveTo>
                    <a:pt x="827457" y="381074"/>
                  </a:moveTo>
                  <a:lnTo>
                    <a:pt x="63701" y="381074"/>
                  </a:lnTo>
                  <a:lnTo>
                    <a:pt x="38901" y="376103"/>
                  </a:lnTo>
                  <a:lnTo>
                    <a:pt x="18653" y="362528"/>
                  </a:lnTo>
                  <a:lnTo>
                    <a:pt x="5004" y="342353"/>
                  </a:lnTo>
                  <a:lnTo>
                    <a:pt x="0" y="317581"/>
                  </a:lnTo>
                  <a:lnTo>
                    <a:pt x="5004" y="292884"/>
                  </a:lnTo>
                  <a:lnTo>
                    <a:pt x="18653" y="272700"/>
                  </a:lnTo>
                  <a:lnTo>
                    <a:pt x="38901" y="259084"/>
                  </a:lnTo>
                  <a:lnTo>
                    <a:pt x="63701" y="254088"/>
                  </a:lnTo>
                  <a:lnTo>
                    <a:pt x="827457" y="254088"/>
                  </a:lnTo>
                  <a:lnTo>
                    <a:pt x="852257" y="259084"/>
                  </a:lnTo>
                  <a:lnTo>
                    <a:pt x="872505" y="272700"/>
                  </a:lnTo>
                  <a:lnTo>
                    <a:pt x="886154" y="292884"/>
                  </a:lnTo>
                  <a:lnTo>
                    <a:pt x="891159" y="317581"/>
                  </a:lnTo>
                  <a:lnTo>
                    <a:pt x="886154" y="342353"/>
                  </a:lnTo>
                  <a:lnTo>
                    <a:pt x="872505" y="362528"/>
                  </a:lnTo>
                  <a:lnTo>
                    <a:pt x="852257" y="376103"/>
                  </a:lnTo>
                  <a:lnTo>
                    <a:pt x="827457" y="38107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833386" y="1282470"/>
            <a:ext cx="2044700" cy="2044700"/>
            <a:chOff x="3833386" y="1282470"/>
            <a:chExt cx="2044700" cy="2044700"/>
          </a:xfrm>
        </p:grpSpPr>
        <p:sp>
          <p:nvSpPr>
            <p:cNvPr id="6" name="object 6"/>
            <p:cNvSpPr/>
            <p:nvPr/>
          </p:nvSpPr>
          <p:spPr>
            <a:xfrm>
              <a:off x="3838149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2" y="969655"/>
                  </a:lnTo>
                  <a:lnTo>
                    <a:pt x="2030712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6" y="611073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1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60"/>
                  </a:lnTo>
                  <a:lnTo>
                    <a:pt x="1465050" y="103426"/>
                  </a:lnTo>
                  <a:lnTo>
                    <a:pt x="1424038" y="84434"/>
                  </a:lnTo>
                  <a:lnTo>
                    <a:pt x="1382066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7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5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4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7" y="2034003"/>
                  </a:lnTo>
                  <a:lnTo>
                    <a:pt x="1112788" y="2030713"/>
                  </a:lnTo>
                  <a:lnTo>
                    <a:pt x="1159500" y="2025290"/>
                  </a:lnTo>
                  <a:lnTo>
                    <a:pt x="1205544" y="2017781"/>
                  </a:lnTo>
                  <a:lnTo>
                    <a:pt x="1250872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7" y="1967876"/>
                  </a:lnTo>
                  <a:lnTo>
                    <a:pt x="1424040" y="1950677"/>
                  </a:lnTo>
                  <a:lnTo>
                    <a:pt x="1465051" y="1931686"/>
                  </a:lnTo>
                  <a:lnTo>
                    <a:pt x="1505053" y="1910952"/>
                  </a:lnTo>
                  <a:lnTo>
                    <a:pt x="1543996" y="1888524"/>
                  </a:lnTo>
                  <a:lnTo>
                    <a:pt x="1581832" y="1864451"/>
                  </a:lnTo>
                  <a:lnTo>
                    <a:pt x="1618511" y="1838782"/>
                  </a:lnTo>
                  <a:lnTo>
                    <a:pt x="1653985" y="1811566"/>
                  </a:lnTo>
                  <a:lnTo>
                    <a:pt x="1688205" y="1782851"/>
                  </a:lnTo>
                  <a:lnTo>
                    <a:pt x="1721122" y="1752687"/>
                  </a:lnTo>
                  <a:lnTo>
                    <a:pt x="1752687" y="1721122"/>
                  </a:lnTo>
                  <a:lnTo>
                    <a:pt x="1782852" y="1688205"/>
                  </a:lnTo>
                  <a:lnTo>
                    <a:pt x="1811566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7" y="1382067"/>
                  </a:lnTo>
                  <a:lnTo>
                    <a:pt x="1983237" y="1339182"/>
                  </a:lnTo>
                  <a:lnTo>
                    <a:pt x="1996706" y="1295434"/>
                  </a:lnTo>
                  <a:lnTo>
                    <a:pt x="2008238" y="1250872"/>
                  </a:lnTo>
                  <a:lnTo>
                    <a:pt x="2017782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4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556607" y="1757387"/>
              <a:ext cx="595630" cy="1007110"/>
            </a:xfrm>
            <a:custGeom>
              <a:rect l="l" t="t" r="r" b="b"/>
              <a:pathLst>
                <a:path w="595629" h="1007110">
                  <a:moveTo>
                    <a:pt x="216598" y="456247"/>
                  </a:moveTo>
                  <a:lnTo>
                    <a:pt x="203682" y="456247"/>
                  </a:lnTo>
                  <a:lnTo>
                    <a:pt x="203923" y="443585"/>
                  </a:lnTo>
                  <a:lnTo>
                    <a:pt x="204558" y="430682"/>
                  </a:lnTo>
                  <a:lnTo>
                    <a:pt x="205473" y="417525"/>
                  </a:lnTo>
                  <a:lnTo>
                    <a:pt x="206502" y="403961"/>
                  </a:lnTo>
                  <a:lnTo>
                    <a:pt x="175425" y="403961"/>
                  </a:lnTo>
                  <a:lnTo>
                    <a:pt x="174586" y="417525"/>
                  </a:lnTo>
                  <a:lnTo>
                    <a:pt x="173431" y="443585"/>
                  </a:lnTo>
                  <a:lnTo>
                    <a:pt x="172593" y="456349"/>
                  </a:lnTo>
                  <a:lnTo>
                    <a:pt x="203555" y="456349"/>
                  </a:lnTo>
                  <a:lnTo>
                    <a:pt x="203555" y="471690"/>
                  </a:lnTo>
                  <a:lnTo>
                    <a:pt x="216598" y="471690"/>
                  </a:lnTo>
                  <a:lnTo>
                    <a:pt x="216598" y="456247"/>
                  </a:lnTo>
                  <a:close/>
                </a:path>
                <a:path w="595629" h="1007110">
                  <a:moveTo>
                    <a:pt x="220789" y="388429"/>
                  </a:moveTo>
                  <a:lnTo>
                    <a:pt x="206502" y="388429"/>
                  </a:lnTo>
                  <a:lnTo>
                    <a:pt x="206502" y="403872"/>
                  </a:lnTo>
                  <a:lnTo>
                    <a:pt x="219367" y="403872"/>
                  </a:lnTo>
                  <a:lnTo>
                    <a:pt x="219367" y="398259"/>
                  </a:lnTo>
                  <a:lnTo>
                    <a:pt x="220789" y="392645"/>
                  </a:lnTo>
                  <a:lnTo>
                    <a:pt x="220789" y="388429"/>
                  </a:lnTo>
                  <a:close/>
                </a:path>
                <a:path w="595629" h="1007110">
                  <a:moveTo>
                    <a:pt x="224891" y="327761"/>
                  </a:moveTo>
                  <a:lnTo>
                    <a:pt x="210908" y="327761"/>
                  </a:lnTo>
                  <a:lnTo>
                    <a:pt x="212801" y="314998"/>
                  </a:lnTo>
                  <a:lnTo>
                    <a:pt x="214287" y="302094"/>
                  </a:lnTo>
                  <a:lnTo>
                    <a:pt x="215506" y="288937"/>
                  </a:lnTo>
                  <a:lnTo>
                    <a:pt x="216598" y="275374"/>
                  </a:lnTo>
                  <a:lnTo>
                    <a:pt x="192379" y="275374"/>
                  </a:lnTo>
                  <a:lnTo>
                    <a:pt x="190246" y="288340"/>
                  </a:lnTo>
                  <a:lnTo>
                    <a:pt x="185978" y="314794"/>
                  </a:lnTo>
                  <a:lnTo>
                    <a:pt x="183832" y="327761"/>
                  </a:lnTo>
                  <a:lnTo>
                    <a:pt x="210858" y="327761"/>
                  </a:lnTo>
                  <a:lnTo>
                    <a:pt x="210858" y="337578"/>
                  </a:lnTo>
                  <a:lnTo>
                    <a:pt x="209461" y="343192"/>
                  </a:lnTo>
                  <a:lnTo>
                    <a:pt x="182346" y="343192"/>
                  </a:lnTo>
                  <a:lnTo>
                    <a:pt x="180467" y="354634"/>
                  </a:lnTo>
                  <a:lnTo>
                    <a:pt x="178993" y="365810"/>
                  </a:lnTo>
                  <a:lnTo>
                    <a:pt x="177774" y="376986"/>
                  </a:lnTo>
                  <a:lnTo>
                    <a:pt x="176695" y="388429"/>
                  </a:lnTo>
                  <a:lnTo>
                    <a:pt x="206362" y="388429"/>
                  </a:lnTo>
                  <a:lnTo>
                    <a:pt x="210604" y="343192"/>
                  </a:lnTo>
                  <a:lnTo>
                    <a:pt x="223481" y="343192"/>
                  </a:lnTo>
                  <a:lnTo>
                    <a:pt x="223481" y="337578"/>
                  </a:lnTo>
                  <a:lnTo>
                    <a:pt x="224891" y="333375"/>
                  </a:lnTo>
                  <a:lnTo>
                    <a:pt x="224891" y="327761"/>
                  </a:lnTo>
                  <a:close/>
                </a:path>
                <a:path w="595629" h="1007110">
                  <a:moveTo>
                    <a:pt x="226123" y="199263"/>
                  </a:moveTo>
                  <a:lnTo>
                    <a:pt x="206425" y="199263"/>
                  </a:lnTo>
                  <a:lnTo>
                    <a:pt x="203288" y="214109"/>
                  </a:lnTo>
                  <a:lnTo>
                    <a:pt x="200266" y="229082"/>
                  </a:lnTo>
                  <a:lnTo>
                    <a:pt x="197523" y="244309"/>
                  </a:lnTo>
                  <a:lnTo>
                    <a:pt x="195173" y="259943"/>
                  </a:lnTo>
                  <a:lnTo>
                    <a:pt x="217690" y="259943"/>
                  </a:lnTo>
                  <a:lnTo>
                    <a:pt x="221907" y="230136"/>
                  </a:lnTo>
                  <a:lnTo>
                    <a:pt x="224015" y="214896"/>
                  </a:lnTo>
                  <a:lnTo>
                    <a:pt x="226123" y="199263"/>
                  </a:lnTo>
                  <a:close/>
                </a:path>
                <a:path w="595629" h="1007110">
                  <a:moveTo>
                    <a:pt x="236220" y="136791"/>
                  </a:moveTo>
                  <a:lnTo>
                    <a:pt x="222135" y="136791"/>
                  </a:lnTo>
                  <a:lnTo>
                    <a:pt x="218960" y="147726"/>
                  </a:lnTo>
                  <a:lnTo>
                    <a:pt x="215798" y="159194"/>
                  </a:lnTo>
                  <a:lnTo>
                    <a:pt x="212623" y="171208"/>
                  </a:lnTo>
                  <a:lnTo>
                    <a:pt x="209461" y="183743"/>
                  </a:lnTo>
                  <a:lnTo>
                    <a:pt x="229184" y="183743"/>
                  </a:lnTo>
                  <a:lnTo>
                    <a:pt x="231076" y="172008"/>
                  </a:lnTo>
                  <a:lnTo>
                    <a:pt x="234327" y="148526"/>
                  </a:lnTo>
                  <a:lnTo>
                    <a:pt x="236220" y="136791"/>
                  </a:lnTo>
                  <a:close/>
                </a:path>
                <a:path w="595629" h="1007110">
                  <a:moveTo>
                    <a:pt x="254698" y="46964"/>
                  </a:moveTo>
                  <a:lnTo>
                    <a:pt x="250507" y="55257"/>
                  </a:lnTo>
                  <a:lnTo>
                    <a:pt x="253301" y="55257"/>
                  </a:lnTo>
                  <a:lnTo>
                    <a:pt x="253301" y="52489"/>
                  </a:lnTo>
                  <a:lnTo>
                    <a:pt x="254698" y="49733"/>
                  </a:lnTo>
                  <a:lnTo>
                    <a:pt x="254698" y="46964"/>
                  </a:lnTo>
                  <a:close/>
                </a:path>
                <a:path w="595629" h="1007110">
                  <a:moveTo>
                    <a:pt x="296900" y="343192"/>
                  </a:moveTo>
                  <a:lnTo>
                    <a:pt x="223608" y="343192"/>
                  </a:lnTo>
                  <a:lnTo>
                    <a:pt x="222580" y="354634"/>
                  </a:lnTo>
                  <a:lnTo>
                    <a:pt x="221678" y="365810"/>
                  </a:lnTo>
                  <a:lnTo>
                    <a:pt x="221030" y="376986"/>
                  </a:lnTo>
                  <a:lnTo>
                    <a:pt x="220789" y="388429"/>
                  </a:lnTo>
                  <a:lnTo>
                    <a:pt x="296900" y="388429"/>
                  </a:lnTo>
                  <a:lnTo>
                    <a:pt x="296900" y="343192"/>
                  </a:lnTo>
                  <a:close/>
                </a:path>
                <a:path w="595629" h="1007110">
                  <a:moveTo>
                    <a:pt x="296900" y="275374"/>
                  </a:moveTo>
                  <a:lnTo>
                    <a:pt x="230632" y="275374"/>
                  </a:lnTo>
                  <a:lnTo>
                    <a:pt x="230632" y="269760"/>
                  </a:lnTo>
                  <a:lnTo>
                    <a:pt x="232029" y="264147"/>
                  </a:lnTo>
                  <a:lnTo>
                    <a:pt x="232029" y="259943"/>
                  </a:lnTo>
                  <a:lnTo>
                    <a:pt x="218008" y="259943"/>
                  </a:lnTo>
                  <a:lnTo>
                    <a:pt x="218008" y="269760"/>
                  </a:lnTo>
                  <a:lnTo>
                    <a:pt x="216598" y="275374"/>
                  </a:lnTo>
                  <a:lnTo>
                    <a:pt x="230543" y="275374"/>
                  </a:lnTo>
                  <a:lnTo>
                    <a:pt x="228663" y="288937"/>
                  </a:lnTo>
                  <a:lnTo>
                    <a:pt x="227177" y="302094"/>
                  </a:lnTo>
                  <a:lnTo>
                    <a:pt x="225971" y="314998"/>
                  </a:lnTo>
                  <a:lnTo>
                    <a:pt x="224891" y="327761"/>
                  </a:lnTo>
                  <a:lnTo>
                    <a:pt x="296900" y="327761"/>
                  </a:lnTo>
                  <a:lnTo>
                    <a:pt x="296900" y="275374"/>
                  </a:lnTo>
                  <a:close/>
                </a:path>
                <a:path w="595629" h="1007110">
                  <a:moveTo>
                    <a:pt x="296900" y="136791"/>
                  </a:moveTo>
                  <a:lnTo>
                    <a:pt x="250583" y="136791"/>
                  </a:lnTo>
                  <a:lnTo>
                    <a:pt x="253466" y="125666"/>
                  </a:lnTo>
                  <a:lnTo>
                    <a:pt x="253466" y="120116"/>
                  </a:lnTo>
                  <a:lnTo>
                    <a:pt x="239204" y="120116"/>
                  </a:lnTo>
                  <a:lnTo>
                    <a:pt x="242214" y="108242"/>
                  </a:lnTo>
                  <a:lnTo>
                    <a:pt x="244830" y="95973"/>
                  </a:lnTo>
                  <a:lnTo>
                    <a:pt x="247167" y="83439"/>
                  </a:lnTo>
                  <a:lnTo>
                    <a:pt x="249364" y="70777"/>
                  </a:lnTo>
                  <a:lnTo>
                    <a:pt x="262978" y="70777"/>
                  </a:lnTo>
                  <a:lnTo>
                    <a:pt x="264350" y="66573"/>
                  </a:lnTo>
                  <a:lnTo>
                    <a:pt x="267081" y="55346"/>
                  </a:lnTo>
                  <a:lnTo>
                    <a:pt x="253377" y="55346"/>
                  </a:lnTo>
                  <a:lnTo>
                    <a:pt x="250647" y="66573"/>
                  </a:lnTo>
                  <a:lnTo>
                    <a:pt x="249275" y="70777"/>
                  </a:lnTo>
                  <a:lnTo>
                    <a:pt x="243560" y="70777"/>
                  </a:lnTo>
                  <a:lnTo>
                    <a:pt x="239204" y="82651"/>
                  </a:lnTo>
                  <a:lnTo>
                    <a:pt x="234848" y="94919"/>
                  </a:lnTo>
                  <a:lnTo>
                    <a:pt x="230479" y="107454"/>
                  </a:lnTo>
                  <a:lnTo>
                    <a:pt x="226123" y="120116"/>
                  </a:lnTo>
                  <a:lnTo>
                    <a:pt x="239090" y="120116"/>
                  </a:lnTo>
                  <a:lnTo>
                    <a:pt x="239090" y="125666"/>
                  </a:lnTo>
                  <a:lnTo>
                    <a:pt x="236220" y="136791"/>
                  </a:lnTo>
                  <a:lnTo>
                    <a:pt x="250405" y="136791"/>
                  </a:lnTo>
                  <a:lnTo>
                    <a:pt x="248323" y="148526"/>
                  </a:lnTo>
                  <a:lnTo>
                    <a:pt x="246354" y="160261"/>
                  </a:lnTo>
                  <a:lnTo>
                    <a:pt x="244665" y="172008"/>
                  </a:lnTo>
                  <a:lnTo>
                    <a:pt x="243370" y="183743"/>
                  </a:lnTo>
                  <a:lnTo>
                    <a:pt x="296900" y="183743"/>
                  </a:lnTo>
                  <a:lnTo>
                    <a:pt x="296900" y="136791"/>
                  </a:lnTo>
                  <a:close/>
                </a:path>
                <a:path w="595629" h="1007110">
                  <a:moveTo>
                    <a:pt x="296900" y="70777"/>
                  </a:moveTo>
                  <a:lnTo>
                    <a:pt x="263271" y="70777"/>
                  </a:lnTo>
                  <a:lnTo>
                    <a:pt x="260946" y="83439"/>
                  </a:lnTo>
                  <a:lnTo>
                    <a:pt x="258368" y="95973"/>
                  </a:lnTo>
                  <a:lnTo>
                    <a:pt x="255790" y="108242"/>
                  </a:lnTo>
                  <a:lnTo>
                    <a:pt x="253466" y="120116"/>
                  </a:lnTo>
                  <a:lnTo>
                    <a:pt x="296900" y="120116"/>
                  </a:lnTo>
                  <a:lnTo>
                    <a:pt x="296900" y="70777"/>
                  </a:lnTo>
                  <a:close/>
                </a:path>
                <a:path w="595629" h="1007110">
                  <a:moveTo>
                    <a:pt x="296900" y="0"/>
                  </a:moveTo>
                  <a:lnTo>
                    <a:pt x="288696" y="3416"/>
                  </a:lnTo>
                  <a:lnTo>
                    <a:pt x="280885" y="9232"/>
                  </a:lnTo>
                  <a:lnTo>
                    <a:pt x="273354" y="17170"/>
                  </a:lnTo>
                  <a:lnTo>
                    <a:pt x="265938" y="26962"/>
                  </a:lnTo>
                  <a:lnTo>
                    <a:pt x="272973" y="29806"/>
                  </a:lnTo>
                  <a:lnTo>
                    <a:pt x="271106" y="36195"/>
                  </a:lnTo>
                  <a:lnTo>
                    <a:pt x="269633" y="42570"/>
                  </a:lnTo>
                  <a:lnTo>
                    <a:pt x="268427" y="48958"/>
                  </a:lnTo>
                  <a:lnTo>
                    <a:pt x="267347" y="55346"/>
                  </a:lnTo>
                  <a:lnTo>
                    <a:pt x="296900" y="55346"/>
                  </a:lnTo>
                  <a:lnTo>
                    <a:pt x="296900" y="0"/>
                  </a:lnTo>
                  <a:close/>
                </a:path>
                <a:path w="595629" h="1007110">
                  <a:moveTo>
                    <a:pt x="309943" y="456247"/>
                  </a:moveTo>
                  <a:lnTo>
                    <a:pt x="296900" y="456247"/>
                  </a:lnTo>
                  <a:lnTo>
                    <a:pt x="296900" y="403961"/>
                  </a:lnTo>
                  <a:lnTo>
                    <a:pt x="219163" y="403961"/>
                  </a:lnTo>
                  <a:lnTo>
                    <a:pt x="218338" y="417525"/>
                  </a:lnTo>
                  <a:lnTo>
                    <a:pt x="217919" y="430682"/>
                  </a:lnTo>
                  <a:lnTo>
                    <a:pt x="217766" y="443585"/>
                  </a:lnTo>
                  <a:lnTo>
                    <a:pt x="217741" y="456349"/>
                  </a:lnTo>
                  <a:lnTo>
                    <a:pt x="296900" y="456349"/>
                  </a:lnTo>
                  <a:lnTo>
                    <a:pt x="296900" y="471690"/>
                  </a:lnTo>
                  <a:lnTo>
                    <a:pt x="309943" y="471690"/>
                  </a:lnTo>
                  <a:lnTo>
                    <a:pt x="309943" y="456247"/>
                  </a:lnTo>
                  <a:close/>
                </a:path>
                <a:path w="595629" h="1007110">
                  <a:moveTo>
                    <a:pt x="309943" y="388429"/>
                  </a:moveTo>
                  <a:lnTo>
                    <a:pt x="296900" y="388429"/>
                  </a:lnTo>
                  <a:lnTo>
                    <a:pt x="296900" y="403872"/>
                  </a:lnTo>
                  <a:lnTo>
                    <a:pt x="309943" y="403872"/>
                  </a:lnTo>
                  <a:lnTo>
                    <a:pt x="309943" y="388429"/>
                  </a:lnTo>
                  <a:close/>
                </a:path>
                <a:path w="595629" h="1007110">
                  <a:moveTo>
                    <a:pt x="309943" y="327761"/>
                  </a:moveTo>
                  <a:lnTo>
                    <a:pt x="296900" y="327761"/>
                  </a:lnTo>
                  <a:lnTo>
                    <a:pt x="296900" y="343192"/>
                  </a:lnTo>
                  <a:lnTo>
                    <a:pt x="309943" y="343192"/>
                  </a:lnTo>
                  <a:lnTo>
                    <a:pt x="309943" y="327761"/>
                  </a:lnTo>
                  <a:close/>
                </a:path>
                <a:path w="595629" h="1007110">
                  <a:moveTo>
                    <a:pt x="309943" y="259943"/>
                  </a:moveTo>
                  <a:lnTo>
                    <a:pt x="296900" y="259943"/>
                  </a:lnTo>
                  <a:lnTo>
                    <a:pt x="296900" y="275374"/>
                  </a:lnTo>
                  <a:lnTo>
                    <a:pt x="309943" y="275374"/>
                  </a:lnTo>
                  <a:lnTo>
                    <a:pt x="309943" y="259943"/>
                  </a:lnTo>
                  <a:close/>
                </a:path>
                <a:path w="595629" h="1007110">
                  <a:moveTo>
                    <a:pt x="309943" y="183832"/>
                  </a:moveTo>
                  <a:lnTo>
                    <a:pt x="296900" y="183832"/>
                  </a:lnTo>
                  <a:lnTo>
                    <a:pt x="296900" y="199263"/>
                  </a:lnTo>
                  <a:lnTo>
                    <a:pt x="240499" y="199263"/>
                  </a:lnTo>
                  <a:lnTo>
                    <a:pt x="240499" y="193662"/>
                  </a:lnTo>
                  <a:lnTo>
                    <a:pt x="241935" y="189445"/>
                  </a:lnTo>
                  <a:lnTo>
                    <a:pt x="243370" y="183832"/>
                  </a:lnTo>
                  <a:lnTo>
                    <a:pt x="229006" y="183832"/>
                  </a:lnTo>
                  <a:lnTo>
                    <a:pt x="227558" y="189445"/>
                  </a:lnTo>
                  <a:lnTo>
                    <a:pt x="227558" y="193662"/>
                  </a:lnTo>
                  <a:lnTo>
                    <a:pt x="226123" y="199263"/>
                  </a:lnTo>
                  <a:lnTo>
                    <a:pt x="240474" y="199275"/>
                  </a:lnTo>
                  <a:lnTo>
                    <a:pt x="238379" y="214896"/>
                  </a:lnTo>
                  <a:lnTo>
                    <a:pt x="236258" y="230136"/>
                  </a:lnTo>
                  <a:lnTo>
                    <a:pt x="232029" y="259943"/>
                  </a:lnTo>
                  <a:lnTo>
                    <a:pt x="296900" y="259943"/>
                  </a:lnTo>
                  <a:lnTo>
                    <a:pt x="296900" y="199275"/>
                  </a:lnTo>
                  <a:lnTo>
                    <a:pt x="309943" y="199275"/>
                  </a:lnTo>
                  <a:lnTo>
                    <a:pt x="309943" y="183832"/>
                  </a:lnTo>
                  <a:close/>
                </a:path>
                <a:path w="595629" h="1007110">
                  <a:moveTo>
                    <a:pt x="309943" y="120116"/>
                  </a:moveTo>
                  <a:lnTo>
                    <a:pt x="296900" y="120116"/>
                  </a:lnTo>
                  <a:lnTo>
                    <a:pt x="296900" y="136791"/>
                  </a:lnTo>
                  <a:lnTo>
                    <a:pt x="309943" y="136791"/>
                  </a:lnTo>
                  <a:lnTo>
                    <a:pt x="309943" y="120116"/>
                  </a:lnTo>
                  <a:close/>
                </a:path>
                <a:path w="595629" h="1007110">
                  <a:moveTo>
                    <a:pt x="309943" y="55346"/>
                  </a:moveTo>
                  <a:lnTo>
                    <a:pt x="296900" y="55346"/>
                  </a:lnTo>
                  <a:lnTo>
                    <a:pt x="296900" y="70777"/>
                  </a:lnTo>
                  <a:lnTo>
                    <a:pt x="309943" y="70777"/>
                  </a:lnTo>
                  <a:lnTo>
                    <a:pt x="309943" y="55346"/>
                  </a:lnTo>
                  <a:close/>
                </a:path>
                <a:path w="595629" h="1007110">
                  <a:moveTo>
                    <a:pt x="343954" y="55346"/>
                  </a:moveTo>
                  <a:lnTo>
                    <a:pt x="342074" y="48958"/>
                  </a:lnTo>
                  <a:lnTo>
                    <a:pt x="340601" y="42570"/>
                  </a:lnTo>
                  <a:lnTo>
                    <a:pt x="339382" y="36195"/>
                  </a:lnTo>
                  <a:lnTo>
                    <a:pt x="338302" y="29806"/>
                  </a:lnTo>
                  <a:lnTo>
                    <a:pt x="341122" y="28384"/>
                  </a:lnTo>
                  <a:lnTo>
                    <a:pt x="333679" y="17767"/>
                  </a:lnTo>
                  <a:lnTo>
                    <a:pt x="326110" y="9410"/>
                  </a:lnTo>
                  <a:lnTo>
                    <a:pt x="318274" y="3441"/>
                  </a:lnTo>
                  <a:lnTo>
                    <a:pt x="310045" y="0"/>
                  </a:lnTo>
                  <a:lnTo>
                    <a:pt x="310045" y="55346"/>
                  </a:lnTo>
                  <a:lnTo>
                    <a:pt x="343954" y="55346"/>
                  </a:lnTo>
                  <a:close/>
                </a:path>
                <a:path w="595629" h="1007110">
                  <a:moveTo>
                    <a:pt x="356425" y="120116"/>
                  </a:moveTo>
                  <a:lnTo>
                    <a:pt x="354304" y="108242"/>
                  </a:lnTo>
                  <a:lnTo>
                    <a:pt x="352031" y="95973"/>
                  </a:lnTo>
                  <a:lnTo>
                    <a:pt x="349516" y="83439"/>
                  </a:lnTo>
                  <a:lnTo>
                    <a:pt x="346595" y="70777"/>
                  </a:lnTo>
                  <a:lnTo>
                    <a:pt x="310045" y="70777"/>
                  </a:lnTo>
                  <a:lnTo>
                    <a:pt x="310045" y="120116"/>
                  </a:lnTo>
                  <a:lnTo>
                    <a:pt x="356425" y="120116"/>
                  </a:lnTo>
                  <a:close/>
                </a:path>
                <a:path w="595629" h="1007110">
                  <a:moveTo>
                    <a:pt x="380720" y="120116"/>
                  </a:moveTo>
                  <a:lnTo>
                    <a:pt x="376364" y="107454"/>
                  </a:lnTo>
                  <a:lnTo>
                    <a:pt x="371881" y="94919"/>
                  </a:lnTo>
                  <a:lnTo>
                    <a:pt x="367131" y="82651"/>
                  </a:lnTo>
                  <a:lnTo>
                    <a:pt x="361962" y="70777"/>
                  </a:lnTo>
                  <a:lnTo>
                    <a:pt x="360616" y="70777"/>
                  </a:lnTo>
                  <a:lnTo>
                    <a:pt x="360616" y="67970"/>
                  </a:lnTo>
                  <a:lnTo>
                    <a:pt x="359232" y="65163"/>
                  </a:lnTo>
                  <a:lnTo>
                    <a:pt x="359232" y="62357"/>
                  </a:lnTo>
                  <a:lnTo>
                    <a:pt x="357847" y="59550"/>
                  </a:lnTo>
                  <a:lnTo>
                    <a:pt x="356450" y="58153"/>
                  </a:lnTo>
                  <a:lnTo>
                    <a:pt x="356450" y="55346"/>
                  </a:lnTo>
                  <a:lnTo>
                    <a:pt x="343954" y="55346"/>
                  </a:lnTo>
                  <a:lnTo>
                    <a:pt x="345338" y="60960"/>
                  </a:lnTo>
                  <a:lnTo>
                    <a:pt x="345338" y="66573"/>
                  </a:lnTo>
                  <a:lnTo>
                    <a:pt x="346735" y="70777"/>
                  </a:lnTo>
                  <a:lnTo>
                    <a:pt x="360527" y="70777"/>
                  </a:lnTo>
                  <a:lnTo>
                    <a:pt x="362915" y="83439"/>
                  </a:lnTo>
                  <a:lnTo>
                    <a:pt x="365569" y="95973"/>
                  </a:lnTo>
                  <a:lnTo>
                    <a:pt x="368236" y="108242"/>
                  </a:lnTo>
                  <a:lnTo>
                    <a:pt x="370624" y="120116"/>
                  </a:lnTo>
                  <a:lnTo>
                    <a:pt x="356425" y="120116"/>
                  </a:lnTo>
                  <a:lnTo>
                    <a:pt x="359308" y="131229"/>
                  </a:lnTo>
                  <a:lnTo>
                    <a:pt x="359308" y="136791"/>
                  </a:lnTo>
                  <a:lnTo>
                    <a:pt x="310045" y="136791"/>
                  </a:lnTo>
                  <a:lnTo>
                    <a:pt x="310045" y="183743"/>
                  </a:lnTo>
                  <a:lnTo>
                    <a:pt x="367766" y="183743"/>
                  </a:lnTo>
                  <a:lnTo>
                    <a:pt x="359321" y="136791"/>
                  </a:lnTo>
                  <a:lnTo>
                    <a:pt x="373672" y="136791"/>
                  </a:lnTo>
                  <a:lnTo>
                    <a:pt x="372237" y="131229"/>
                  </a:lnTo>
                  <a:lnTo>
                    <a:pt x="372237" y="125666"/>
                  </a:lnTo>
                  <a:lnTo>
                    <a:pt x="370801" y="120116"/>
                  </a:lnTo>
                  <a:lnTo>
                    <a:pt x="380720" y="120116"/>
                  </a:lnTo>
                  <a:close/>
                </a:path>
                <a:path w="595629" h="1007110">
                  <a:moveTo>
                    <a:pt x="390334" y="388429"/>
                  </a:moveTo>
                  <a:lnTo>
                    <a:pt x="386118" y="343192"/>
                  </a:lnTo>
                  <a:lnTo>
                    <a:pt x="310045" y="343192"/>
                  </a:lnTo>
                  <a:lnTo>
                    <a:pt x="310045" y="388429"/>
                  </a:lnTo>
                  <a:lnTo>
                    <a:pt x="390334" y="388429"/>
                  </a:lnTo>
                  <a:close/>
                </a:path>
                <a:path w="595629" h="1007110">
                  <a:moveTo>
                    <a:pt x="393293" y="456349"/>
                  </a:moveTo>
                  <a:lnTo>
                    <a:pt x="392455" y="443585"/>
                  </a:lnTo>
                  <a:lnTo>
                    <a:pt x="391299" y="417525"/>
                  </a:lnTo>
                  <a:lnTo>
                    <a:pt x="390474" y="403961"/>
                  </a:lnTo>
                  <a:lnTo>
                    <a:pt x="310045" y="403961"/>
                  </a:lnTo>
                  <a:lnTo>
                    <a:pt x="310045" y="456349"/>
                  </a:lnTo>
                  <a:lnTo>
                    <a:pt x="393293" y="456349"/>
                  </a:lnTo>
                  <a:close/>
                </a:path>
                <a:path w="595629" h="1007110">
                  <a:moveTo>
                    <a:pt x="396240" y="183743"/>
                  </a:moveTo>
                  <a:lnTo>
                    <a:pt x="393890" y="171208"/>
                  </a:lnTo>
                  <a:lnTo>
                    <a:pt x="391134" y="159194"/>
                  </a:lnTo>
                  <a:lnTo>
                    <a:pt x="388112" y="147726"/>
                  </a:lnTo>
                  <a:lnTo>
                    <a:pt x="384962" y="136791"/>
                  </a:lnTo>
                  <a:lnTo>
                    <a:pt x="373672" y="136791"/>
                  </a:lnTo>
                  <a:lnTo>
                    <a:pt x="375767" y="148526"/>
                  </a:lnTo>
                  <a:lnTo>
                    <a:pt x="377723" y="160261"/>
                  </a:lnTo>
                  <a:lnTo>
                    <a:pt x="379425" y="172008"/>
                  </a:lnTo>
                  <a:lnTo>
                    <a:pt x="380720" y="183743"/>
                  </a:lnTo>
                  <a:lnTo>
                    <a:pt x="396240" y="183743"/>
                  </a:lnTo>
                  <a:close/>
                </a:path>
                <a:path w="595629" h="1007110">
                  <a:moveTo>
                    <a:pt x="400342" y="337578"/>
                  </a:moveTo>
                  <a:lnTo>
                    <a:pt x="398932" y="333375"/>
                  </a:lnTo>
                  <a:lnTo>
                    <a:pt x="398932" y="327761"/>
                  </a:lnTo>
                  <a:lnTo>
                    <a:pt x="386448" y="327761"/>
                  </a:lnTo>
                  <a:lnTo>
                    <a:pt x="384289" y="302094"/>
                  </a:lnTo>
                  <a:lnTo>
                    <a:pt x="383197" y="288937"/>
                  </a:lnTo>
                  <a:lnTo>
                    <a:pt x="382117" y="275374"/>
                  </a:lnTo>
                  <a:lnTo>
                    <a:pt x="393293" y="275374"/>
                  </a:lnTo>
                  <a:lnTo>
                    <a:pt x="393293" y="269760"/>
                  </a:lnTo>
                  <a:lnTo>
                    <a:pt x="391883" y="264147"/>
                  </a:lnTo>
                  <a:lnTo>
                    <a:pt x="391883" y="259943"/>
                  </a:lnTo>
                  <a:lnTo>
                    <a:pt x="377863" y="259943"/>
                  </a:lnTo>
                  <a:lnTo>
                    <a:pt x="379260" y="264147"/>
                  </a:lnTo>
                  <a:lnTo>
                    <a:pt x="379260" y="269760"/>
                  </a:lnTo>
                  <a:lnTo>
                    <a:pt x="380669" y="275374"/>
                  </a:lnTo>
                  <a:lnTo>
                    <a:pt x="310045" y="275374"/>
                  </a:lnTo>
                  <a:lnTo>
                    <a:pt x="310045" y="327761"/>
                  </a:lnTo>
                  <a:lnTo>
                    <a:pt x="384911" y="327761"/>
                  </a:lnTo>
                  <a:lnTo>
                    <a:pt x="386308" y="333375"/>
                  </a:lnTo>
                  <a:lnTo>
                    <a:pt x="386308" y="343192"/>
                  </a:lnTo>
                  <a:lnTo>
                    <a:pt x="400342" y="343192"/>
                  </a:lnTo>
                  <a:lnTo>
                    <a:pt x="400342" y="337578"/>
                  </a:lnTo>
                  <a:close/>
                </a:path>
                <a:path w="595629" h="1007110">
                  <a:moveTo>
                    <a:pt x="404622" y="398259"/>
                  </a:moveTo>
                  <a:lnTo>
                    <a:pt x="403199" y="392645"/>
                  </a:lnTo>
                  <a:lnTo>
                    <a:pt x="403199" y="388429"/>
                  </a:lnTo>
                  <a:lnTo>
                    <a:pt x="390334" y="388429"/>
                  </a:lnTo>
                  <a:lnTo>
                    <a:pt x="390334" y="403872"/>
                  </a:lnTo>
                  <a:lnTo>
                    <a:pt x="404622" y="403872"/>
                  </a:lnTo>
                  <a:lnTo>
                    <a:pt x="404622" y="398259"/>
                  </a:lnTo>
                  <a:close/>
                </a:path>
                <a:path w="595629" h="1007110">
                  <a:moveTo>
                    <a:pt x="411772" y="259943"/>
                  </a:moveTo>
                  <a:lnTo>
                    <a:pt x="409435" y="244309"/>
                  </a:lnTo>
                  <a:lnTo>
                    <a:pt x="406692" y="229082"/>
                  </a:lnTo>
                  <a:lnTo>
                    <a:pt x="403694" y="214109"/>
                  </a:lnTo>
                  <a:lnTo>
                    <a:pt x="400570" y="199263"/>
                  </a:lnTo>
                  <a:lnTo>
                    <a:pt x="383768" y="199263"/>
                  </a:lnTo>
                  <a:lnTo>
                    <a:pt x="383768" y="193662"/>
                  </a:lnTo>
                  <a:lnTo>
                    <a:pt x="382308" y="189445"/>
                  </a:lnTo>
                  <a:lnTo>
                    <a:pt x="380834" y="183832"/>
                  </a:lnTo>
                  <a:lnTo>
                    <a:pt x="367665" y="183832"/>
                  </a:lnTo>
                  <a:lnTo>
                    <a:pt x="367665" y="189445"/>
                  </a:lnTo>
                  <a:lnTo>
                    <a:pt x="369138" y="193662"/>
                  </a:lnTo>
                  <a:lnTo>
                    <a:pt x="370586" y="199263"/>
                  </a:lnTo>
                  <a:lnTo>
                    <a:pt x="310045" y="199263"/>
                  </a:lnTo>
                  <a:lnTo>
                    <a:pt x="310045" y="259943"/>
                  </a:lnTo>
                  <a:lnTo>
                    <a:pt x="377863" y="259943"/>
                  </a:lnTo>
                  <a:lnTo>
                    <a:pt x="376555" y="245110"/>
                  </a:lnTo>
                  <a:lnTo>
                    <a:pt x="374853" y="230136"/>
                  </a:lnTo>
                  <a:lnTo>
                    <a:pt x="372897" y="214896"/>
                  </a:lnTo>
                  <a:lnTo>
                    <a:pt x="370801" y="199275"/>
                  </a:lnTo>
                  <a:lnTo>
                    <a:pt x="383768" y="199275"/>
                  </a:lnTo>
                  <a:lnTo>
                    <a:pt x="385762" y="214109"/>
                  </a:lnTo>
                  <a:lnTo>
                    <a:pt x="387972" y="230136"/>
                  </a:lnTo>
                  <a:lnTo>
                    <a:pt x="392163" y="259943"/>
                  </a:lnTo>
                  <a:lnTo>
                    <a:pt x="411772" y="259943"/>
                  </a:lnTo>
                  <a:close/>
                </a:path>
                <a:path w="595629" h="1007110">
                  <a:moveTo>
                    <a:pt x="423011" y="327761"/>
                  </a:moveTo>
                  <a:lnTo>
                    <a:pt x="420916" y="314998"/>
                  </a:lnTo>
                  <a:lnTo>
                    <a:pt x="416737" y="288937"/>
                  </a:lnTo>
                  <a:lnTo>
                    <a:pt x="414515" y="275374"/>
                  </a:lnTo>
                  <a:lnTo>
                    <a:pt x="393293" y="275374"/>
                  </a:lnTo>
                  <a:lnTo>
                    <a:pt x="395173" y="288937"/>
                  </a:lnTo>
                  <a:lnTo>
                    <a:pt x="396646" y="302094"/>
                  </a:lnTo>
                  <a:lnTo>
                    <a:pt x="397852" y="314794"/>
                  </a:lnTo>
                  <a:lnTo>
                    <a:pt x="398957" y="327761"/>
                  </a:lnTo>
                  <a:lnTo>
                    <a:pt x="423011" y="327761"/>
                  </a:lnTo>
                  <a:close/>
                </a:path>
                <a:path w="595629" h="1007110">
                  <a:moveTo>
                    <a:pt x="429006" y="388429"/>
                  </a:moveTo>
                  <a:lnTo>
                    <a:pt x="424726" y="343192"/>
                  </a:lnTo>
                  <a:lnTo>
                    <a:pt x="400431" y="343192"/>
                  </a:lnTo>
                  <a:lnTo>
                    <a:pt x="401281" y="354634"/>
                  </a:lnTo>
                  <a:lnTo>
                    <a:pt x="402450" y="376986"/>
                  </a:lnTo>
                  <a:lnTo>
                    <a:pt x="403288" y="388429"/>
                  </a:lnTo>
                  <a:lnTo>
                    <a:pt x="429006" y="388429"/>
                  </a:lnTo>
                  <a:close/>
                </a:path>
                <a:path w="595629" h="1007110">
                  <a:moveTo>
                    <a:pt x="434340" y="456349"/>
                  </a:moveTo>
                  <a:lnTo>
                    <a:pt x="432219" y="430682"/>
                  </a:lnTo>
                  <a:lnTo>
                    <a:pt x="431165" y="417525"/>
                  </a:lnTo>
                  <a:lnTo>
                    <a:pt x="430098" y="403961"/>
                  </a:lnTo>
                  <a:lnTo>
                    <a:pt x="404622" y="403961"/>
                  </a:lnTo>
                  <a:lnTo>
                    <a:pt x="404850" y="417525"/>
                  </a:lnTo>
                  <a:lnTo>
                    <a:pt x="405815" y="443585"/>
                  </a:lnTo>
                  <a:lnTo>
                    <a:pt x="406031" y="456247"/>
                  </a:lnTo>
                  <a:lnTo>
                    <a:pt x="393293" y="456247"/>
                  </a:lnTo>
                  <a:lnTo>
                    <a:pt x="393293" y="471690"/>
                  </a:lnTo>
                  <a:lnTo>
                    <a:pt x="407581" y="471690"/>
                  </a:lnTo>
                  <a:lnTo>
                    <a:pt x="407581" y="466077"/>
                  </a:lnTo>
                  <a:lnTo>
                    <a:pt x="406146" y="461860"/>
                  </a:lnTo>
                  <a:lnTo>
                    <a:pt x="406146" y="456349"/>
                  </a:lnTo>
                  <a:lnTo>
                    <a:pt x="434340" y="456349"/>
                  </a:lnTo>
                  <a:close/>
                </a:path>
                <a:path w="595629" h="1007110">
                  <a:moveTo>
                    <a:pt x="595503" y="902360"/>
                  </a:moveTo>
                  <a:lnTo>
                    <a:pt x="589953" y="860958"/>
                  </a:lnTo>
                  <a:lnTo>
                    <a:pt x="573405" y="768070"/>
                  </a:lnTo>
                  <a:lnTo>
                    <a:pt x="571461" y="761199"/>
                  </a:lnTo>
                  <a:lnTo>
                    <a:pt x="545973" y="670699"/>
                  </a:lnTo>
                  <a:lnTo>
                    <a:pt x="507809" y="615797"/>
                  </a:lnTo>
                  <a:lnTo>
                    <a:pt x="509016" y="607326"/>
                  </a:lnTo>
                  <a:lnTo>
                    <a:pt x="521563" y="519811"/>
                  </a:lnTo>
                  <a:lnTo>
                    <a:pt x="522262" y="514959"/>
                  </a:lnTo>
                  <a:lnTo>
                    <a:pt x="520026" y="488746"/>
                  </a:lnTo>
                  <a:lnTo>
                    <a:pt x="509930" y="370179"/>
                  </a:lnTo>
                  <a:lnTo>
                    <a:pt x="489115" y="240220"/>
                  </a:lnTo>
                  <a:lnTo>
                    <a:pt x="478104" y="183832"/>
                  </a:lnTo>
                  <a:lnTo>
                    <a:pt x="480796" y="224929"/>
                  </a:lnTo>
                  <a:lnTo>
                    <a:pt x="481634" y="318820"/>
                  </a:lnTo>
                  <a:lnTo>
                    <a:pt x="469747" y="421449"/>
                  </a:lnTo>
                  <a:lnTo>
                    <a:pt x="434251" y="488746"/>
                  </a:lnTo>
                  <a:lnTo>
                    <a:pt x="434251" y="471805"/>
                  </a:lnTo>
                  <a:lnTo>
                    <a:pt x="407377" y="471805"/>
                  </a:lnTo>
                  <a:lnTo>
                    <a:pt x="407377" y="508508"/>
                  </a:lnTo>
                  <a:lnTo>
                    <a:pt x="403136" y="512749"/>
                  </a:lnTo>
                  <a:lnTo>
                    <a:pt x="397471" y="516978"/>
                  </a:lnTo>
                  <a:lnTo>
                    <a:pt x="394652" y="519811"/>
                  </a:lnTo>
                  <a:lnTo>
                    <a:pt x="394423" y="508139"/>
                  </a:lnTo>
                  <a:lnTo>
                    <a:pt x="393458" y="484276"/>
                  </a:lnTo>
                  <a:lnTo>
                    <a:pt x="393230" y="471805"/>
                  </a:lnTo>
                  <a:lnTo>
                    <a:pt x="309778" y="471805"/>
                  </a:lnTo>
                  <a:lnTo>
                    <a:pt x="309778" y="526453"/>
                  </a:lnTo>
                  <a:lnTo>
                    <a:pt x="296900" y="526453"/>
                  </a:lnTo>
                  <a:lnTo>
                    <a:pt x="296900" y="471779"/>
                  </a:lnTo>
                  <a:lnTo>
                    <a:pt x="216598" y="471779"/>
                  </a:lnTo>
                  <a:lnTo>
                    <a:pt x="216598" y="526554"/>
                  </a:lnTo>
                  <a:lnTo>
                    <a:pt x="296900" y="526554"/>
                  </a:lnTo>
                  <a:lnTo>
                    <a:pt x="296900" y="541883"/>
                  </a:lnTo>
                  <a:lnTo>
                    <a:pt x="309943" y="541883"/>
                  </a:lnTo>
                  <a:lnTo>
                    <a:pt x="309943" y="526859"/>
                  </a:lnTo>
                  <a:lnTo>
                    <a:pt x="387578" y="526859"/>
                  </a:lnTo>
                  <a:lnTo>
                    <a:pt x="384746" y="528281"/>
                  </a:lnTo>
                  <a:lnTo>
                    <a:pt x="383336" y="531101"/>
                  </a:lnTo>
                  <a:lnTo>
                    <a:pt x="381914" y="532511"/>
                  </a:lnTo>
                  <a:lnTo>
                    <a:pt x="379082" y="536740"/>
                  </a:lnTo>
                  <a:lnTo>
                    <a:pt x="373430" y="542391"/>
                  </a:lnTo>
                  <a:lnTo>
                    <a:pt x="309778" y="542391"/>
                  </a:lnTo>
                  <a:lnTo>
                    <a:pt x="309778" y="594626"/>
                  </a:lnTo>
                  <a:lnTo>
                    <a:pt x="329577" y="594626"/>
                  </a:lnTo>
                  <a:lnTo>
                    <a:pt x="315429" y="601675"/>
                  </a:lnTo>
                  <a:lnTo>
                    <a:pt x="309778" y="607326"/>
                  </a:lnTo>
                  <a:lnTo>
                    <a:pt x="309778" y="594626"/>
                  </a:lnTo>
                  <a:lnTo>
                    <a:pt x="297053" y="594626"/>
                  </a:lnTo>
                  <a:lnTo>
                    <a:pt x="297053" y="610146"/>
                  </a:lnTo>
                  <a:lnTo>
                    <a:pt x="306946" y="610146"/>
                  </a:lnTo>
                  <a:lnTo>
                    <a:pt x="301294" y="615797"/>
                  </a:lnTo>
                  <a:lnTo>
                    <a:pt x="297053" y="611555"/>
                  </a:lnTo>
                  <a:lnTo>
                    <a:pt x="297053" y="610146"/>
                  </a:lnTo>
                  <a:lnTo>
                    <a:pt x="295630" y="610146"/>
                  </a:lnTo>
                  <a:lnTo>
                    <a:pt x="288734" y="605345"/>
                  </a:lnTo>
                  <a:lnTo>
                    <a:pt x="280784" y="601332"/>
                  </a:lnTo>
                  <a:lnTo>
                    <a:pt x="271767" y="597839"/>
                  </a:lnTo>
                  <a:lnTo>
                    <a:pt x="261683" y="594626"/>
                  </a:lnTo>
                  <a:lnTo>
                    <a:pt x="297053" y="594626"/>
                  </a:lnTo>
                  <a:lnTo>
                    <a:pt x="297053" y="542391"/>
                  </a:lnTo>
                  <a:lnTo>
                    <a:pt x="229146" y="542391"/>
                  </a:lnTo>
                  <a:lnTo>
                    <a:pt x="229146" y="540981"/>
                  </a:lnTo>
                  <a:lnTo>
                    <a:pt x="227736" y="540981"/>
                  </a:lnTo>
                  <a:lnTo>
                    <a:pt x="227736" y="539572"/>
                  </a:lnTo>
                  <a:lnTo>
                    <a:pt x="223494" y="535330"/>
                  </a:lnTo>
                  <a:lnTo>
                    <a:pt x="220662" y="531101"/>
                  </a:lnTo>
                  <a:lnTo>
                    <a:pt x="216420" y="528281"/>
                  </a:lnTo>
                  <a:lnTo>
                    <a:pt x="216420" y="526859"/>
                  </a:lnTo>
                  <a:lnTo>
                    <a:pt x="215011" y="526859"/>
                  </a:lnTo>
                  <a:lnTo>
                    <a:pt x="210769" y="522630"/>
                  </a:lnTo>
                  <a:lnTo>
                    <a:pt x="206514" y="519811"/>
                  </a:lnTo>
                  <a:lnTo>
                    <a:pt x="202272" y="515569"/>
                  </a:lnTo>
                  <a:lnTo>
                    <a:pt x="202501" y="504964"/>
                  </a:lnTo>
                  <a:lnTo>
                    <a:pt x="203034" y="492988"/>
                  </a:lnTo>
                  <a:lnTo>
                    <a:pt x="203466" y="483209"/>
                  </a:lnTo>
                  <a:lnTo>
                    <a:pt x="203695" y="471805"/>
                  </a:lnTo>
                  <a:lnTo>
                    <a:pt x="172567" y="471805"/>
                  </a:lnTo>
                  <a:lnTo>
                    <a:pt x="172567" y="492988"/>
                  </a:lnTo>
                  <a:lnTo>
                    <a:pt x="132651" y="425627"/>
                  </a:lnTo>
                  <a:lnTo>
                    <a:pt x="111036" y="321475"/>
                  </a:lnTo>
                  <a:lnTo>
                    <a:pt x="102158" y="225793"/>
                  </a:lnTo>
                  <a:lnTo>
                    <a:pt x="100431" y="183832"/>
                  </a:lnTo>
                  <a:lnTo>
                    <a:pt x="94068" y="241096"/>
                  </a:lnTo>
                  <a:lnTo>
                    <a:pt x="83464" y="372999"/>
                  </a:lnTo>
                  <a:lnTo>
                    <a:pt x="81356" y="519811"/>
                  </a:lnTo>
                  <a:lnTo>
                    <a:pt x="100431" y="621449"/>
                  </a:lnTo>
                  <a:lnTo>
                    <a:pt x="60274" y="674141"/>
                  </a:lnTo>
                  <a:lnTo>
                    <a:pt x="28473" y="766660"/>
                  </a:lnTo>
                  <a:lnTo>
                    <a:pt x="7543" y="854697"/>
                  </a:lnTo>
                  <a:lnTo>
                    <a:pt x="0" y="893889"/>
                  </a:lnTo>
                  <a:lnTo>
                    <a:pt x="17818" y="877582"/>
                  </a:lnTo>
                  <a:lnTo>
                    <a:pt x="62953" y="839711"/>
                  </a:lnTo>
                  <a:lnTo>
                    <a:pt x="122936" y="796810"/>
                  </a:lnTo>
                  <a:lnTo>
                    <a:pt x="185305" y="765429"/>
                  </a:lnTo>
                  <a:lnTo>
                    <a:pt x="190042" y="785660"/>
                  </a:lnTo>
                  <a:lnTo>
                    <a:pt x="195783" y="808532"/>
                  </a:lnTo>
                  <a:lnTo>
                    <a:pt x="210032" y="859040"/>
                  </a:lnTo>
                  <a:lnTo>
                    <a:pt x="227799" y="910539"/>
                  </a:lnTo>
                  <a:lnTo>
                    <a:pt x="248767" y="956640"/>
                  </a:lnTo>
                  <a:lnTo>
                    <a:pt x="272643" y="990942"/>
                  </a:lnTo>
                  <a:lnTo>
                    <a:pt x="299161" y="1007021"/>
                  </a:lnTo>
                  <a:lnTo>
                    <a:pt x="313321" y="1006233"/>
                  </a:lnTo>
                  <a:lnTo>
                    <a:pt x="358940" y="958951"/>
                  </a:lnTo>
                  <a:lnTo>
                    <a:pt x="391617" y="881976"/>
                  </a:lnTo>
                  <a:lnTo>
                    <a:pt x="408520" y="827468"/>
                  </a:lnTo>
                  <a:lnTo>
                    <a:pt x="424662" y="765429"/>
                  </a:lnTo>
                  <a:lnTo>
                    <a:pt x="425767" y="761199"/>
                  </a:lnTo>
                  <a:lnTo>
                    <a:pt x="483920" y="796950"/>
                  </a:lnTo>
                  <a:lnTo>
                    <a:pt x="538746" y="843953"/>
                  </a:lnTo>
                  <a:lnTo>
                    <a:pt x="579526" y="884872"/>
                  </a:lnTo>
                  <a:lnTo>
                    <a:pt x="595503" y="90236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6474764" y="1282470"/>
            <a:ext cx="2044700" cy="2044700"/>
            <a:chOff x="6474764" y="1282470"/>
            <a:chExt cx="2044700" cy="2044700"/>
          </a:xfrm>
        </p:grpSpPr>
        <p:sp>
          <p:nvSpPr>
            <p:cNvPr id="9" name="object 9"/>
            <p:cNvSpPr/>
            <p:nvPr/>
          </p:nvSpPr>
          <p:spPr>
            <a:xfrm>
              <a:off x="6479526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09" y="1017556"/>
                  </a:moveTo>
                  <a:lnTo>
                    <a:pt x="2034001" y="969655"/>
                  </a:lnTo>
                  <a:lnTo>
                    <a:pt x="2030711" y="922324"/>
                  </a:lnTo>
                  <a:lnTo>
                    <a:pt x="2025288" y="875612"/>
                  </a:lnTo>
                  <a:lnTo>
                    <a:pt x="2017779" y="829568"/>
                  </a:lnTo>
                  <a:lnTo>
                    <a:pt x="2008235" y="784240"/>
                  </a:lnTo>
                  <a:lnTo>
                    <a:pt x="1996703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5" y="611073"/>
                  </a:lnTo>
                  <a:lnTo>
                    <a:pt x="1931684" y="570061"/>
                  </a:lnTo>
                  <a:lnTo>
                    <a:pt x="1910950" y="530059"/>
                  </a:lnTo>
                  <a:lnTo>
                    <a:pt x="1888522" y="491116"/>
                  </a:lnTo>
                  <a:lnTo>
                    <a:pt x="1864449" y="453280"/>
                  </a:lnTo>
                  <a:lnTo>
                    <a:pt x="1838780" y="416601"/>
                  </a:lnTo>
                  <a:lnTo>
                    <a:pt x="1811564" y="381127"/>
                  </a:lnTo>
                  <a:lnTo>
                    <a:pt x="1782849" y="346907"/>
                  </a:lnTo>
                  <a:lnTo>
                    <a:pt x="1752685" y="313990"/>
                  </a:lnTo>
                  <a:lnTo>
                    <a:pt x="1721120" y="282425"/>
                  </a:lnTo>
                  <a:lnTo>
                    <a:pt x="1688203" y="252261"/>
                  </a:lnTo>
                  <a:lnTo>
                    <a:pt x="1653983" y="223546"/>
                  </a:lnTo>
                  <a:lnTo>
                    <a:pt x="1618509" y="196329"/>
                  </a:lnTo>
                  <a:lnTo>
                    <a:pt x="1581830" y="170660"/>
                  </a:lnTo>
                  <a:lnTo>
                    <a:pt x="1543994" y="146587"/>
                  </a:lnTo>
                  <a:lnTo>
                    <a:pt x="1505051" y="124160"/>
                  </a:lnTo>
                  <a:lnTo>
                    <a:pt x="1465049" y="103426"/>
                  </a:lnTo>
                  <a:lnTo>
                    <a:pt x="1424038" y="84434"/>
                  </a:lnTo>
                  <a:lnTo>
                    <a:pt x="1382065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6" y="4397"/>
                  </a:lnTo>
                  <a:lnTo>
                    <a:pt x="1065455" y="1107"/>
                  </a:lnTo>
                  <a:lnTo>
                    <a:pt x="1017554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8" y="2034003"/>
                  </a:lnTo>
                  <a:lnTo>
                    <a:pt x="1112789" y="2030713"/>
                  </a:lnTo>
                  <a:lnTo>
                    <a:pt x="1159501" y="2025290"/>
                  </a:lnTo>
                  <a:lnTo>
                    <a:pt x="1205545" y="2017781"/>
                  </a:lnTo>
                  <a:lnTo>
                    <a:pt x="1250873" y="2008237"/>
                  </a:lnTo>
                  <a:lnTo>
                    <a:pt x="1295435" y="1996705"/>
                  </a:lnTo>
                  <a:lnTo>
                    <a:pt x="1339183" y="1983235"/>
                  </a:lnTo>
                  <a:lnTo>
                    <a:pt x="1382068" y="1967876"/>
                  </a:lnTo>
                  <a:lnTo>
                    <a:pt x="1424040" y="1950677"/>
                  </a:lnTo>
                  <a:lnTo>
                    <a:pt x="1465052" y="1931686"/>
                  </a:lnTo>
                  <a:lnTo>
                    <a:pt x="1505054" y="1910952"/>
                  </a:lnTo>
                  <a:lnTo>
                    <a:pt x="1543997" y="1888524"/>
                  </a:lnTo>
                  <a:lnTo>
                    <a:pt x="1581833" y="1864451"/>
                  </a:lnTo>
                  <a:lnTo>
                    <a:pt x="1618512" y="1838782"/>
                  </a:lnTo>
                  <a:lnTo>
                    <a:pt x="1653986" y="1811566"/>
                  </a:lnTo>
                  <a:lnTo>
                    <a:pt x="1688206" y="1782851"/>
                  </a:lnTo>
                  <a:lnTo>
                    <a:pt x="1721123" y="1752687"/>
                  </a:lnTo>
                  <a:lnTo>
                    <a:pt x="1752688" y="1721122"/>
                  </a:lnTo>
                  <a:lnTo>
                    <a:pt x="1782852" y="1688205"/>
                  </a:lnTo>
                  <a:lnTo>
                    <a:pt x="1811567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8" y="1382067"/>
                  </a:lnTo>
                  <a:lnTo>
                    <a:pt x="1983237" y="1339182"/>
                  </a:lnTo>
                  <a:lnTo>
                    <a:pt x="1996707" y="1295434"/>
                  </a:lnTo>
                  <a:lnTo>
                    <a:pt x="2008238" y="1250872"/>
                  </a:lnTo>
                  <a:lnTo>
                    <a:pt x="2017783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3" y="1017556"/>
                  </a:lnTo>
                  <a:close/>
                </a:path>
              </a:pathLst>
            </a:custGeom>
            <a:ln w="9524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181040" y="1888451"/>
              <a:ext cx="662940" cy="833119"/>
            </a:xfrm>
            <a:custGeom>
              <a:rect l="l" t="t" r="r" b="b"/>
              <a:pathLst>
                <a:path w="662940" h="833119">
                  <a:moveTo>
                    <a:pt x="331344" y="316368"/>
                  </a:moveTo>
                  <a:lnTo>
                    <a:pt x="264576" y="313683"/>
                  </a:lnTo>
                  <a:lnTo>
                    <a:pt x="202384" y="305983"/>
                  </a:lnTo>
                  <a:lnTo>
                    <a:pt x="146101" y="293799"/>
                  </a:lnTo>
                  <a:lnTo>
                    <a:pt x="97061" y="277661"/>
                  </a:lnTo>
                  <a:lnTo>
                    <a:pt x="56597" y="258101"/>
                  </a:lnTo>
                  <a:lnTo>
                    <a:pt x="6733" y="210838"/>
                  </a:lnTo>
                  <a:lnTo>
                    <a:pt x="0" y="184197"/>
                  </a:lnTo>
                  <a:lnTo>
                    <a:pt x="0" y="124611"/>
                  </a:lnTo>
                  <a:lnTo>
                    <a:pt x="26043" y="76113"/>
                  </a:lnTo>
                  <a:lnTo>
                    <a:pt x="97061" y="36504"/>
                  </a:lnTo>
                  <a:lnTo>
                    <a:pt x="146101" y="21286"/>
                  </a:lnTo>
                  <a:lnTo>
                    <a:pt x="202384" y="9794"/>
                  </a:lnTo>
                  <a:lnTo>
                    <a:pt x="264576" y="2532"/>
                  </a:lnTo>
                  <a:lnTo>
                    <a:pt x="331344" y="0"/>
                  </a:lnTo>
                  <a:lnTo>
                    <a:pt x="398131" y="2532"/>
                  </a:lnTo>
                  <a:lnTo>
                    <a:pt x="460339" y="9794"/>
                  </a:lnTo>
                  <a:lnTo>
                    <a:pt x="516632" y="21286"/>
                  </a:lnTo>
                  <a:lnTo>
                    <a:pt x="565680" y="36504"/>
                  </a:lnTo>
                  <a:lnTo>
                    <a:pt x="606148" y="54947"/>
                  </a:lnTo>
                  <a:lnTo>
                    <a:pt x="656016" y="99502"/>
                  </a:lnTo>
                  <a:lnTo>
                    <a:pt x="662749" y="124611"/>
                  </a:lnTo>
                  <a:lnTo>
                    <a:pt x="662749" y="184197"/>
                  </a:lnTo>
                  <a:lnTo>
                    <a:pt x="636704" y="235649"/>
                  </a:lnTo>
                  <a:lnTo>
                    <a:pt x="565680" y="277661"/>
                  </a:lnTo>
                  <a:lnTo>
                    <a:pt x="516632" y="293799"/>
                  </a:lnTo>
                  <a:lnTo>
                    <a:pt x="460339" y="305983"/>
                  </a:lnTo>
                  <a:lnTo>
                    <a:pt x="398131" y="313683"/>
                  </a:lnTo>
                  <a:lnTo>
                    <a:pt x="331344" y="316368"/>
                  </a:lnTo>
                  <a:close/>
                </a:path>
                <a:path w="662940" h="833119">
                  <a:moveTo>
                    <a:pt x="331344" y="571337"/>
                  </a:moveTo>
                  <a:lnTo>
                    <a:pt x="264576" y="568269"/>
                  </a:lnTo>
                  <a:lnTo>
                    <a:pt x="202384" y="559470"/>
                  </a:lnTo>
                  <a:lnTo>
                    <a:pt x="146101" y="545546"/>
                  </a:lnTo>
                  <a:lnTo>
                    <a:pt x="97061" y="527105"/>
                  </a:lnTo>
                  <a:lnTo>
                    <a:pt x="56597" y="504754"/>
                  </a:lnTo>
                  <a:lnTo>
                    <a:pt x="26043" y="479099"/>
                  </a:lnTo>
                  <a:lnTo>
                    <a:pt x="0" y="420307"/>
                  </a:lnTo>
                  <a:lnTo>
                    <a:pt x="0" y="308809"/>
                  </a:lnTo>
                  <a:lnTo>
                    <a:pt x="802" y="304894"/>
                  </a:lnTo>
                  <a:lnTo>
                    <a:pt x="3175" y="302392"/>
                  </a:lnTo>
                  <a:lnTo>
                    <a:pt x="7067" y="303109"/>
                  </a:lnTo>
                  <a:lnTo>
                    <a:pt x="12426" y="308847"/>
                  </a:lnTo>
                  <a:lnTo>
                    <a:pt x="34499" y="332298"/>
                  </a:lnTo>
                  <a:lnTo>
                    <a:pt x="66297" y="353414"/>
                  </a:lnTo>
                  <a:lnTo>
                    <a:pt x="106681" y="371731"/>
                  </a:lnTo>
                  <a:lnTo>
                    <a:pt x="154515" y="386786"/>
                  </a:lnTo>
                  <a:lnTo>
                    <a:pt x="208662" y="398115"/>
                  </a:lnTo>
                  <a:lnTo>
                    <a:pt x="267984" y="405252"/>
                  </a:lnTo>
                  <a:lnTo>
                    <a:pt x="331344" y="407734"/>
                  </a:lnTo>
                  <a:lnTo>
                    <a:pt x="662749" y="407734"/>
                  </a:lnTo>
                  <a:lnTo>
                    <a:pt x="662749" y="420307"/>
                  </a:lnTo>
                  <a:lnTo>
                    <a:pt x="636704" y="479099"/>
                  </a:lnTo>
                  <a:lnTo>
                    <a:pt x="606148" y="504754"/>
                  </a:lnTo>
                  <a:lnTo>
                    <a:pt x="565680" y="527105"/>
                  </a:lnTo>
                  <a:lnTo>
                    <a:pt x="516632" y="545546"/>
                  </a:lnTo>
                  <a:lnTo>
                    <a:pt x="460339" y="559470"/>
                  </a:lnTo>
                  <a:lnTo>
                    <a:pt x="398131" y="568269"/>
                  </a:lnTo>
                  <a:lnTo>
                    <a:pt x="331344" y="571337"/>
                  </a:lnTo>
                  <a:close/>
                </a:path>
                <a:path w="662940" h="833119">
                  <a:moveTo>
                    <a:pt x="662749" y="407734"/>
                  </a:moveTo>
                  <a:lnTo>
                    <a:pt x="331344" y="407734"/>
                  </a:lnTo>
                  <a:lnTo>
                    <a:pt x="394745" y="405252"/>
                  </a:lnTo>
                  <a:lnTo>
                    <a:pt x="454091" y="398115"/>
                  </a:lnTo>
                  <a:lnTo>
                    <a:pt x="508248" y="386786"/>
                  </a:lnTo>
                  <a:lnTo>
                    <a:pt x="556082" y="371731"/>
                  </a:lnTo>
                  <a:lnTo>
                    <a:pt x="596462" y="353414"/>
                  </a:lnTo>
                  <a:lnTo>
                    <a:pt x="628253" y="332298"/>
                  </a:lnTo>
                  <a:lnTo>
                    <a:pt x="655682" y="303109"/>
                  </a:lnTo>
                  <a:lnTo>
                    <a:pt x="659573" y="302392"/>
                  </a:lnTo>
                  <a:lnTo>
                    <a:pt x="661946" y="304894"/>
                  </a:lnTo>
                  <a:lnTo>
                    <a:pt x="662749" y="308809"/>
                  </a:lnTo>
                  <a:lnTo>
                    <a:pt x="662749" y="407734"/>
                  </a:lnTo>
                  <a:close/>
                </a:path>
                <a:path w="662940" h="833119">
                  <a:moveTo>
                    <a:pt x="331344" y="833055"/>
                  </a:moveTo>
                  <a:lnTo>
                    <a:pt x="271793" y="829667"/>
                  </a:lnTo>
                  <a:lnTo>
                    <a:pt x="215741" y="820041"/>
                  </a:lnTo>
                  <a:lnTo>
                    <a:pt x="164123" y="804990"/>
                  </a:lnTo>
                  <a:lnTo>
                    <a:pt x="117877" y="785324"/>
                  </a:lnTo>
                  <a:lnTo>
                    <a:pt x="77939" y="761854"/>
                  </a:lnTo>
                  <a:lnTo>
                    <a:pt x="45245" y="735391"/>
                  </a:lnTo>
                  <a:lnTo>
                    <a:pt x="5339" y="676732"/>
                  </a:lnTo>
                  <a:lnTo>
                    <a:pt x="0" y="646158"/>
                  </a:lnTo>
                  <a:lnTo>
                    <a:pt x="79" y="550935"/>
                  </a:lnTo>
                  <a:lnTo>
                    <a:pt x="837" y="546547"/>
                  </a:lnTo>
                  <a:lnTo>
                    <a:pt x="3317" y="543515"/>
                  </a:lnTo>
                  <a:lnTo>
                    <a:pt x="7390" y="544309"/>
                  </a:lnTo>
                  <a:lnTo>
                    <a:pt x="13009" y="550935"/>
                  </a:lnTo>
                  <a:lnTo>
                    <a:pt x="35278" y="577457"/>
                  </a:lnTo>
                  <a:lnTo>
                    <a:pt x="67150" y="601335"/>
                  </a:lnTo>
                  <a:lnTo>
                    <a:pt x="107504" y="622045"/>
                  </a:lnTo>
                  <a:lnTo>
                    <a:pt x="155221" y="639065"/>
                  </a:lnTo>
                  <a:lnTo>
                    <a:pt x="209180" y="651870"/>
                  </a:lnTo>
                  <a:lnTo>
                    <a:pt x="268261" y="659936"/>
                  </a:lnTo>
                  <a:lnTo>
                    <a:pt x="331344" y="662742"/>
                  </a:lnTo>
                  <a:lnTo>
                    <a:pt x="659853" y="662742"/>
                  </a:lnTo>
                  <a:lnTo>
                    <a:pt x="657409" y="676732"/>
                  </a:lnTo>
                  <a:lnTo>
                    <a:pt x="617501" y="735391"/>
                  </a:lnTo>
                  <a:lnTo>
                    <a:pt x="584804" y="761854"/>
                  </a:lnTo>
                  <a:lnTo>
                    <a:pt x="544861" y="785324"/>
                  </a:lnTo>
                  <a:lnTo>
                    <a:pt x="498607" y="804990"/>
                  </a:lnTo>
                  <a:lnTo>
                    <a:pt x="446979" y="820041"/>
                  </a:lnTo>
                  <a:lnTo>
                    <a:pt x="390912" y="829667"/>
                  </a:lnTo>
                  <a:lnTo>
                    <a:pt x="331344" y="833055"/>
                  </a:lnTo>
                  <a:close/>
                </a:path>
                <a:path w="662940" h="833119">
                  <a:moveTo>
                    <a:pt x="659853" y="662742"/>
                  </a:moveTo>
                  <a:lnTo>
                    <a:pt x="331344" y="662742"/>
                  </a:lnTo>
                  <a:lnTo>
                    <a:pt x="394449" y="659936"/>
                  </a:lnTo>
                  <a:lnTo>
                    <a:pt x="453546" y="651870"/>
                  </a:lnTo>
                  <a:lnTo>
                    <a:pt x="507516" y="639065"/>
                  </a:lnTo>
                  <a:lnTo>
                    <a:pt x="555239" y="622045"/>
                  </a:lnTo>
                  <a:lnTo>
                    <a:pt x="595597" y="601335"/>
                  </a:lnTo>
                  <a:lnTo>
                    <a:pt x="627470" y="577457"/>
                  </a:lnTo>
                  <a:lnTo>
                    <a:pt x="649740" y="550935"/>
                  </a:lnTo>
                  <a:lnTo>
                    <a:pt x="655358" y="544309"/>
                  </a:lnTo>
                  <a:lnTo>
                    <a:pt x="659432" y="543515"/>
                  </a:lnTo>
                  <a:lnTo>
                    <a:pt x="661912" y="546547"/>
                  </a:lnTo>
                  <a:lnTo>
                    <a:pt x="662669" y="550935"/>
                  </a:lnTo>
                  <a:lnTo>
                    <a:pt x="662749" y="646158"/>
                  </a:lnTo>
                  <a:lnTo>
                    <a:pt x="659853" y="662742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9099187" y="1282566"/>
            <a:ext cx="2044700" cy="2044700"/>
            <a:chOff x="9099187" y="1282566"/>
            <a:chExt cx="2044700" cy="2044700"/>
          </a:xfrm>
        </p:grpSpPr>
        <p:sp>
          <p:nvSpPr>
            <p:cNvPr id="12" name="object 12"/>
            <p:cNvSpPr/>
            <p:nvPr/>
          </p:nvSpPr>
          <p:spPr>
            <a:xfrm>
              <a:off x="9103949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5" y="695930"/>
                  </a:lnTo>
                  <a:lnTo>
                    <a:pt x="1967875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59"/>
                  </a:lnTo>
                  <a:lnTo>
                    <a:pt x="1465050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1" y="51875"/>
                  </a:lnTo>
                  <a:lnTo>
                    <a:pt x="1295434" y="38406"/>
                  </a:lnTo>
                  <a:lnTo>
                    <a:pt x="1250871" y="26874"/>
                  </a:lnTo>
                  <a:lnTo>
                    <a:pt x="1205544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29" y="1205544"/>
                  </a:lnTo>
                  <a:lnTo>
                    <a:pt x="26874" y="1250872"/>
                  </a:lnTo>
                  <a:lnTo>
                    <a:pt x="38405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4" y="2017781"/>
                  </a:lnTo>
                  <a:lnTo>
                    <a:pt x="1250871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7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2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5">
              <a:solidFill>
                <a:srgbClr val="9E84D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551051" y="2135752"/>
              <a:ext cx="1279525" cy="440055"/>
            </a:xfrm>
            <a:custGeom>
              <a:rect l="l" t="t" r="r" b="b"/>
              <a:pathLst>
                <a:path w="1279525" h="440055">
                  <a:moveTo>
                    <a:pt x="491958" y="439685"/>
                  </a:moveTo>
                  <a:lnTo>
                    <a:pt x="446051" y="438943"/>
                  </a:lnTo>
                  <a:lnTo>
                    <a:pt x="399453" y="435549"/>
                  </a:lnTo>
                  <a:lnTo>
                    <a:pt x="352079" y="429598"/>
                  </a:lnTo>
                  <a:lnTo>
                    <a:pt x="303842" y="421185"/>
                  </a:lnTo>
                  <a:lnTo>
                    <a:pt x="254656" y="410404"/>
                  </a:lnTo>
                  <a:lnTo>
                    <a:pt x="207555" y="395314"/>
                  </a:lnTo>
                  <a:lnTo>
                    <a:pt x="162524" y="377193"/>
                  </a:lnTo>
                  <a:lnTo>
                    <a:pt x="119564" y="355852"/>
                  </a:lnTo>
                  <a:lnTo>
                    <a:pt x="78674" y="331101"/>
                  </a:lnTo>
                  <a:lnTo>
                    <a:pt x="39854" y="302752"/>
                  </a:lnTo>
                  <a:lnTo>
                    <a:pt x="3105" y="270614"/>
                  </a:lnTo>
                  <a:lnTo>
                    <a:pt x="0" y="270614"/>
                  </a:lnTo>
                  <a:lnTo>
                    <a:pt x="0" y="263795"/>
                  </a:lnTo>
                  <a:lnTo>
                    <a:pt x="149066" y="263795"/>
                  </a:lnTo>
                  <a:lnTo>
                    <a:pt x="155278" y="260385"/>
                  </a:lnTo>
                  <a:lnTo>
                    <a:pt x="155278" y="243338"/>
                  </a:lnTo>
                  <a:lnTo>
                    <a:pt x="149066" y="236519"/>
                  </a:lnTo>
                  <a:lnTo>
                    <a:pt x="21738" y="168329"/>
                  </a:lnTo>
                  <a:lnTo>
                    <a:pt x="21738" y="151281"/>
                  </a:lnTo>
                  <a:lnTo>
                    <a:pt x="39595" y="138495"/>
                  </a:lnTo>
                  <a:lnTo>
                    <a:pt x="50562" y="130185"/>
                  </a:lnTo>
                  <a:lnTo>
                    <a:pt x="62110" y="120595"/>
                  </a:lnTo>
                  <a:lnTo>
                    <a:pt x="80162" y="107170"/>
                  </a:lnTo>
                  <a:lnTo>
                    <a:pt x="140720" y="76485"/>
                  </a:lnTo>
                  <a:lnTo>
                    <a:pt x="230976" y="40152"/>
                  </a:lnTo>
                  <a:lnTo>
                    <a:pt x="281053" y="24276"/>
                  </a:lnTo>
                  <a:lnTo>
                    <a:pt x="333460" y="12237"/>
                  </a:lnTo>
                  <a:lnTo>
                    <a:pt x="388195" y="4672"/>
                  </a:lnTo>
                  <a:lnTo>
                    <a:pt x="426210" y="962"/>
                  </a:lnTo>
                  <a:lnTo>
                    <a:pt x="468710" y="0"/>
                  </a:lnTo>
                  <a:lnTo>
                    <a:pt x="515523" y="1688"/>
                  </a:lnTo>
                  <a:lnTo>
                    <a:pt x="566478" y="5935"/>
                  </a:lnTo>
                  <a:lnTo>
                    <a:pt x="621400" y="12643"/>
                  </a:lnTo>
                  <a:lnTo>
                    <a:pt x="680118" y="21719"/>
                  </a:lnTo>
                  <a:lnTo>
                    <a:pt x="725828" y="30350"/>
                  </a:lnTo>
                  <a:lnTo>
                    <a:pt x="772121" y="40898"/>
                  </a:lnTo>
                  <a:lnTo>
                    <a:pt x="818995" y="53364"/>
                  </a:lnTo>
                  <a:lnTo>
                    <a:pt x="866452" y="67748"/>
                  </a:lnTo>
                  <a:lnTo>
                    <a:pt x="914491" y="84050"/>
                  </a:lnTo>
                  <a:lnTo>
                    <a:pt x="939229" y="93319"/>
                  </a:lnTo>
                  <a:lnTo>
                    <a:pt x="223600" y="93319"/>
                  </a:lnTo>
                  <a:lnTo>
                    <a:pt x="214332" y="94544"/>
                  </a:lnTo>
                  <a:lnTo>
                    <a:pt x="183567" y="118624"/>
                  </a:lnTo>
                  <a:lnTo>
                    <a:pt x="177017" y="147871"/>
                  </a:lnTo>
                  <a:lnTo>
                    <a:pt x="177647" y="160018"/>
                  </a:lnTo>
                  <a:lnTo>
                    <a:pt x="196960" y="195232"/>
                  </a:lnTo>
                  <a:lnTo>
                    <a:pt x="223600" y="202424"/>
                  </a:lnTo>
                  <a:lnTo>
                    <a:pt x="1178276" y="202424"/>
                  </a:lnTo>
                  <a:lnTo>
                    <a:pt x="1164587" y="222881"/>
                  </a:lnTo>
                  <a:lnTo>
                    <a:pt x="1219346" y="304709"/>
                  </a:lnTo>
                  <a:lnTo>
                    <a:pt x="1062103" y="304709"/>
                  </a:lnTo>
                  <a:lnTo>
                    <a:pt x="1057444" y="308545"/>
                  </a:lnTo>
                  <a:lnTo>
                    <a:pt x="1043469" y="314938"/>
                  </a:lnTo>
                  <a:lnTo>
                    <a:pt x="1020178" y="323888"/>
                  </a:lnTo>
                  <a:lnTo>
                    <a:pt x="987569" y="335395"/>
                  </a:lnTo>
                  <a:lnTo>
                    <a:pt x="949186" y="350205"/>
                  </a:lnTo>
                  <a:lnTo>
                    <a:pt x="904107" y="364376"/>
                  </a:lnTo>
                  <a:lnTo>
                    <a:pt x="852622" y="378546"/>
                  </a:lnTo>
                  <a:lnTo>
                    <a:pt x="795024" y="393356"/>
                  </a:lnTo>
                  <a:lnTo>
                    <a:pt x="746155" y="404840"/>
                  </a:lnTo>
                  <a:lnTo>
                    <a:pt x="696242" y="414850"/>
                  </a:lnTo>
                  <a:lnTo>
                    <a:pt x="644988" y="423551"/>
                  </a:lnTo>
                  <a:lnTo>
                    <a:pt x="592094" y="431107"/>
                  </a:lnTo>
                  <a:lnTo>
                    <a:pt x="537262" y="437680"/>
                  </a:lnTo>
                  <a:lnTo>
                    <a:pt x="491958" y="439685"/>
                  </a:lnTo>
                  <a:close/>
                </a:path>
                <a:path w="1279525" h="440055">
                  <a:moveTo>
                    <a:pt x="1217064" y="144462"/>
                  </a:moveTo>
                  <a:lnTo>
                    <a:pt x="1062103" y="144462"/>
                  </a:lnTo>
                  <a:lnTo>
                    <a:pt x="1257753" y="31948"/>
                  </a:lnTo>
                  <a:lnTo>
                    <a:pt x="1260859" y="28538"/>
                  </a:lnTo>
                  <a:lnTo>
                    <a:pt x="1276387" y="28538"/>
                  </a:lnTo>
                  <a:lnTo>
                    <a:pt x="1279492" y="35357"/>
                  </a:lnTo>
                  <a:lnTo>
                    <a:pt x="1279492" y="52405"/>
                  </a:lnTo>
                  <a:lnTo>
                    <a:pt x="1276387" y="55814"/>
                  </a:lnTo>
                  <a:lnTo>
                    <a:pt x="1217064" y="144462"/>
                  </a:lnTo>
                  <a:close/>
                </a:path>
                <a:path w="1279525" h="440055">
                  <a:moveTo>
                    <a:pt x="1178276" y="202424"/>
                  </a:moveTo>
                  <a:lnTo>
                    <a:pt x="223600" y="202424"/>
                  </a:lnTo>
                  <a:lnTo>
                    <a:pt x="232383" y="201731"/>
                  </a:lnTo>
                  <a:lnTo>
                    <a:pt x="240292" y="199440"/>
                  </a:lnTo>
                  <a:lnTo>
                    <a:pt x="265914" y="170886"/>
                  </a:lnTo>
                  <a:lnTo>
                    <a:pt x="270184" y="147871"/>
                  </a:lnTo>
                  <a:lnTo>
                    <a:pt x="269068" y="137696"/>
                  </a:lnTo>
                  <a:lnTo>
                    <a:pt x="247620" y="103388"/>
                  </a:lnTo>
                  <a:lnTo>
                    <a:pt x="223600" y="93319"/>
                  </a:lnTo>
                  <a:lnTo>
                    <a:pt x="939229" y="93319"/>
                  </a:lnTo>
                  <a:lnTo>
                    <a:pt x="963113" y="102269"/>
                  </a:lnTo>
                  <a:lnTo>
                    <a:pt x="1012317" y="122407"/>
                  </a:lnTo>
                  <a:lnTo>
                    <a:pt x="1062103" y="144462"/>
                  </a:lnTo>
                  <a:lnTo>
                    <a:pt x="1217064" y="144462"/>
                  </a:lnTo>
                  <a:lnTo>
                    <a:pt x="1178276" y="202424"/>
                  </a:lnTo>
                  <a:close/>
                </a:path>
                <a:path w="1279525" h="440055">
                  <a:moveTo>
                    <a:pt x="1276387" y="417223"/>
                  </a:moveTo>
                  <a:lnTo>
                    <a:pt x="1257753" y="417223"/>
                  </a:lnTo>
                  <a:lnTo>
                    <a:pt x="1062103" y="304709"/>
                  </a:lnTo>
                  <a:lnTo>
                    <a:pt x="1219346" y="304709"/>
                  </a:lnTo>
                  <a:lnTo>
                    <a:pt x="1276387" y="389947"/>
                  </a:lnTo>
                  <a:lnTo>
                    <a:pt x="1279492" y="396766"/>
                  </a:lnTo>
                  <a:lnTo>
                    <a:pt x="1279492" y="413814"/>
                  </a:lnTo>
                  <a:lnTo>
                    <a:pt x="1276387" y="417223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1061323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7" y="30290"/>
                </a:lnTo>
                <a:lnTo>
                  <a:pt x="148789" y="52504"/>
                </a:lnTo>
                <a:lnTo>
                  <a:pt x="112346" y="79937"/>
                </a:lnTo>
                <a:lnTo>
                  <a:pt x="80123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19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7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95557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6" y="79937"/>
                </a:lnTo>
                <a:lnTo>
                  <a:pt x="80124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337221" y="2678168"/>
            <a:ext cx="653415" cy="652145"/>
          </a:xfrm>
          <a:custGeom>
            <a:rect l="l" t="t" r="r" b="b"/>
            <a:pathLst>
              <a:path w="653415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8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4" y="112084"/>
                </a:lnTo>
                <a:lnTo>
                  <a:pt x="540971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8" y="3533"/>
                </a:lnTo>
                <a:lnTo>
                  <a:pt x="232316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7" y="79937"/>
                </a:lnTo>
                <a:lnTo>
                  <a:pt x="80124" y="112085"/>
                </a:lnTo>
                <a:lnTo>
                  <a:pt x="52627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5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962406" y="2678168"/>
            <a:ext cx="652145" cy="652145"/>
          </a:xfrm>
          <a:custGeom>
            <a:rect l="l" t="t" r="r" b="b"/>
            <a:pathLst>
              <a:path w="652145" h="652145">
                <a:moveTo>
                  <a:pt x="0" y="325898"/>
                </a:moveTo>
                <a:lnTo>
                  <a:pt x="651795" y="325898"/>
                </a:lnTo>
                <a:lnTo>
                  <a:pt x="648262" y="277739"/>
                </a:lnTo>
                <a:lnTo>
                  <a:pt x="637997" y="231774"/>
                </a:lnTo>
                <a:lnTo>
                  <a:pt x="621505" y="188507"/>
                </a:lnTo>
                <a:lnTo>
                  <a:pt x="599291" y="148442"/>
                </a:lnTo>
                <a:lnTo>
                  <a:pt x="571857" y="112084"/>
                </a:lnTo>
                <a:lnTo>
                  <a:pt x="539710" y="79937"/>
                </a:lnTo>
                <a:lnTo>
                  <a:pt x="503351" y="52503"/>
                </a:lnTo>
                <a:lnTo>
                  <a:pt x="463286" y="30289"/>
                </a:lnTo>
                <a:lnTo>
                  <a:pt x="420019" y="13798"/>
                </a:lnTo>
                <a:lnTo>
                  <a:pt x="374052" y="3533"/>
                </a:lnTo>
                <a:lnTo>
                  <a:pt x="325897" y="0"/>
                </a:lnTo>
                <a:lnTo>
                  <a:pt x="277738" y="3533"/>
                </a:lnTo>
                <a:lnTo>
                  <a:pt x="231774" y="13798"/>
                </a:lnTo>
                <a:lnTo>
                  <a:pt x="188507" y="30290"/>
                </a:lnTo>
                <a:lnTo>
                  <a:pt x="148443" y="52504"/>
                </a:lnTo>
                <a:lnTo>
                  <a:pt x="112085" y="79937"/>
                </a:lnTo>
                <a:lnTo>
                  <a:pt x="79937" y="112085"/>
                </a:lnTo>
                <a:lnTo>
                  <a:pt x="52504" y="148443"/>
                </a:lnTo>
                <a:lnTo>
                  <a:pt x="30289" y="188508"/>
                </a:lnTo>
                <a:lnTo>
                  <a:pt x="13798" y="231774"/>
                </a:lnTo>
                <a:lnTo>
                  <a:pt x="3533" y="277739"/>
                </a:lnTo>
                <a:lnTo>
                  <a:pt x="0" y="325898"/>
                </a:lnTo>
                <a:close/>
              </a:path>
              <a:path w="652145" h="652145">
                <a:moveTo>
                  <a:pt x="325897" y="651795"/>
                </a:moveTo>
                <a:lnTo>
                  <a:pt x="374056" y="648262"/>
                </a:lnTo>
                <a:lnTo>
                  <a:pt x="420021" y="637997"/>
                </a:lnTo>
                <a:lnTo>
                  <a:pt x="463288" y="621506"/>
                </a:lnTo>
                <a:lnTo>
                  <a:pt x="503353" y="599291"/>
                </a:lnTo>
                <a:lnTo>
                  <a:pt x="539711" y="571858"/>
                </a:lnTo>
                <a:lnTo>
                  <a:pt x="571858" y="539710"/>
                </a:lnTo>
                <a:lnTo>
                  <a:pt x="599292" y="503352"/>
                </a:lnTo>
                <a:lnTo>
                  <a:pt x="621506" y="463288"/>
                </a:lnTo>
                <a:lnTo>
                  <a:pt x="637998" y="420021"/>
                </a:lnTo>
                <a:lnTo>
                  <a:pt x="648262" y="374056"/>
                </a:lnTo>
                <a:lnTo>
                  <a:pt x="651796" y="325898"/>
                </a:lnTo>
                <a:lnTo>
                  <a:pt x="0" y="325898"/>
                </a:lnTo>
                <a:lnTo>
                  <a:pt x="3533" y="374056"/>
                </a:lnTo>
                <a:lnTo>
                  <a:pt x="13798" y="420021"/>
                </a:lnTo>
                <a:lnTo>
                  <a:pt x="30289" y="463288"/>
                </a:lnTo>
                <a:lnTo>
                  <a:pt x="52504" y="503352"/>
                </a:lnTo>
                <a:lnTo>
                  <a:pt x="79937" y="539711"/>
                </a:lnTo>
                <a:lnTo>
                  <a:pt x="112085" y="571858"/>
                </a:lnTo>
                <a:lnTo>
                  <a:pt x="148443" y="599291"/>
                </a:lnTo>
                <a:lnTo>
                  <a:pt x="188507" y="621506"/>
                </a:lnTo>
                <a:lnTo>
                  <a:pt x="231774" y="637997"/>
                </a:lnTo>
                <a:lnTo>
                  <a:pt x="277739" y="648262"/>
                </a:lnTo>
                <a:lnTo>
                  <a:pt x="325897" y="651795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164673" y="2778564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01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08432" y="2788089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02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50095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03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074518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04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283843" y="3828277"/>
            <a:ext cx="182562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提供全面的舆情分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析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17734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指导决策制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定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859111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评估舆情风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险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483535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提升形象管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理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报告目的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6339608" y="4287243"/>
            <a:ext cx="225425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及时发现和预警潜在的舆情风险，为危机应对提供支持。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683291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为政府和企事业单位提供决策依据，帮助其制定合适的策略</a:t>
            </a:r>
            <a:r>
              <a:rPr sz="1350" spc="-15">
                <a:latin typeface="微软雅黑"/>
                <a:cs typeface="微软雅黑"/>
              </a:rPr>
              <a:t>和措施。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026976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通过对大量数据的收集、整理和分析，全面了解公众舆论的</a:t>
            </a:r>
            <a:r>
              <a:rPr sz="1350" spc="-10">
                <a:latin typeface="微软雅黑"/>
                <a:cs typeface="微软雅黑"/>
              </a:rPr>
              <a:t>态势和趋势。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8995925" y="4287243"/>
            <a:ext cx="242570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通过舆情分析，了解公众对政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府和企事业单位的认知和评价，</a:t>
            </a:r>
            <a:r>
              <a:rPr sz="1350" spc="-10">
                <a:latin typeface="微软雅黑"/>
                <a:cs typeface="微软雅黑"/>
              </a:rPr>
              <a:t>提升形象管理效果。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43881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02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5">
                <a:solidFill>
                  <a:srgbClr val="000000"/>
                </a:solidFill>
                <a:latin typeface="微软雅黑"/>
                <a:cs typeface="微软雅黑"/>
              </a:rPr>
              <a:t>舆情概述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58999" y="2203705"/>
            <a:ext cx="1293495" cy="2082800"/>
          </a:xfrm>
          <a:custGeom>
            <a:rect l="l" t="t" r="r" b="b"/>
            <a:pathLst>
              <a:path w="1293495" h="2082800">
                <a:moveTo>
                  <a:pt x="654737" y="2082450"/>
                </a:moveTo>
                <a:lnTo>
                  <a:pt x="603635" y="2080564"/>
                </a:lnTo>
                <a:lnTo>
                  <a:pt x="553767" y="2074983"/>
                </a:lnTo>
                <a:lnTo>
                  <a:pt x="505230" y="2065828"/>
                </a:lnTo>
                <a:lnTo>
                  <a:pt x="458118" y="2053217"/>
                </a:lnTo>
                <a:lnTo>
                  <a:pt x="412526" y="2037269"/>
                </a:lnTo>
                <a:lnTo>
                  <a:pt x="368550" y="2018105"/>
                </a:lnTo>
                <a:lnTo>
                  <a:pt x="326284" y="1995842"/>
                </a:lnTo>
                <a:lnTo>
                  <a:pt x="285823" y="1970600"/>
                </a:lnTo>
                <a:lnTo>
                  <a:pt x="247262" y="1942498"/>
                </a:lnTo>
                <a:lnTo>
                  <a:pt x="210697" y="1911656"/>
                </a:lnTo>
                <a:lnTo>
                  <a:pt x="176222" y="1878192"/>
                </a:lnTo>
                <a:lnTo>
                  <a:pt x="143933" y="1842226"/>
                </a:lnTo>
                <a:lnTo>
                  <a:pt x="113924" y="1803877"/>
                </a:lnTo>
                <a:lnTo>
                  <a:pt x="86290" y="1763264"/>
                </a:lnTo>
                <a:lnTo>
                  <a:pt x="61127" y="1720506"/>
                </a:lnTo>
                <a:lnTo>
                  <a:pt x="38529" y="1675722"/>
                </a:lnTo>
                <a:lnTo>
                  <a:pt x="15048" y="1630168"/>
                </a:lnTo>
                <a:lnTo>
                  <a:pt x="2464" y="1588519"/>
                </a:lnTo>
                <a:lnTo>
                  <a:pt x="0" y="1546870"/>
                </a:lnTo>
                <a:lnTo>
                  <a:pt x="6875" y="1501317"/>
                </a:lnTo>
                <a:lnTo>
                  <a:pt x="22313" y="1447954"/>
                </a:lnTo>
                <a:lnTo>
                  <a:pt x="41719" y="1395007"/>
                </a:lnTo>
                <a:lnTo>
                  <a:pt x="61025" y="1343474"/>
                </a:lnTo>
                <a:lnTo>
                  <a:pt x="80236" y="1293250"/>
                </a:lnTo>
                <a:lnTo>
                  <a:pt x="99362" y="1244230"/>
                </a:lnTo>
                <a:lnTo>
                  <a:pt x="118408" y="1196309"/>
                </a:lnTo>
                <a:lnTo>
                  <a:pt x="137382" y="1149382"/>
                </a:lnTo>
                <a:lnTo>
                  <a:pt x="156291" y="1103345"/>
                </a:lnTo>
                <a:lnTo>
                  <a:pt x="175142" y="1058092"/>
                </a:lnTo>
                <a:lnTo>
                  <a:pt x="193943" y="1013519"/>
                </a:lnTo>
                <a:lnTo>
                  <a:pt x="212701" y="969520"/>
                </a:lnTo>
                <a:lnTo>
                  <a:pt x="231422" y="925992"/>
                </a:lnTo>
                <a:lnTo>
                  <a:pt x="250115" y="882829"/>
                </a:lnTo>
                <a:lnTo>
                  <a:pt x="343399" y="668820"/>
                </a:lnTo>
                <a:lnTo>
                  <a:pt x="362071" y="625646"/>
                </a:lnTo>
                <a:lnTo>
                  <a:pt x="380764" y="582103"/>
                </a:lnTo>
                <a:lnTo>
                  <a:pt x="399485" y="538086"/>
                </a:lnTo>
                <a:lnTo>
                  <a:pt x="418243" y="493492"/>
                </a:lnTo>
                <a:lnTo>
                  <a:pt x="437044" y="448213"/>
                </a:lnTo>
                <a:lnTo>
                  <a:pt x="455895" y="402147"/>
                </a:lnTo>
                <a:lnTo>
                  <a:pt x="474804" y="355188"/>
                </a:lnTo>
                <a:lnTo>
                  <a:pt x="493778" y="307230"/>
                </a:lnTo>
                <a:lnTo>
                  <a:pt x="512824" y="258170"/>
                </a:lnTo>
                <a:lnTo>
                  <a:pt x="531950" y="207903"/>
                </a:lnTo>
                <a:lnTo>
                  <a:pt x="551161" y="156323"/>
                </a:lnTo>
                <a:lnTo>
                  <a:pt x="570467" y="103326"/>
                </a:lnTo>
                <a:lnTo>
                  <a:pt x="589873" y="48807"/>
                </a:lnTo>
                <a:lnTo>
                  <a:pt x="607356" y="27454"/>
                </a:lnTo>
                <a:lnTo>
                  <a:pt x="632440" y="12201"/>
                </a:lnTo>
                <a:lnTo>
                  <a:pt x="660565" y="3050"/>
                </a:lnTo>
                <a:lnTo>
                  <a:pt x="687169" y="0"/>
                </a:lnTo>
                <a:lnTo>
                  <a:pt x="708453" y="12456"/>
                </a:lnTo>
                <a:lnTo>
                  <a:pt x="723655" y="26437"/>
                </a:lnTo>
                <a:lnTo>
                  <a:pt x="732777" y="43469"/>
                </a:lnTo>
                <a:lnTo>
                  <a:pt x="735817" y="65076"/>
                </a:lnTo>
                <a:lnTo>
                  <a:pt x="836547" y="325382"/>
                </a:lnTo>
                <a:lnTo>
                  <a:pt x="654737" y="325382"/>
                </a:lnTo>
                <a:lnTo>
                  <a:pt x="152041" y="1561838"/>
                </a:lnTo>
                <a:lnTo>
                  <a:pt x="1292481" y="1561838"/>
                </a:lnTo>
                <a:lnTo>
                  <a:pt x="1290794" y="1592033"/>
                </a:lnTo>
                <a:lnTo>
                  <a:pt x="1278211" y="1638498"/>
                </a:lnTo>
                <a:lnTo>
                  <a:pt x="1254730" y="1691991"/>
                </a:lnTo>
                <a:lnTo>
                  <a:pt x="1229463" y="1733911"/>
                </a:lnTo>
                <a:lnTo>
                  <a:pt x="1202344" y="1774163"/>
                </a:lnTo>
                <a:lnTo>
                  <a:pt x="1173420" y="1812603"/>
                </a:lnTo>
                <a:lnTo>
                  <a:pt x="1142738" y="1849090"/>
                </a:lnTo>
                <a:lnTo>
                  <a:pt x="1110345" y="1883479"/>
                </a:lnTo>
                <a:lnTo>
                  <a:pt x="1076290" y="1915628"/>
                </a:lnTo>
                <a:lnTo>
                  <a:pt x="1040620" y="1945394"/>
                </a:lnTo>
                <a:lnTo>
                  <a:pt x="1003382" y="1972634"/>
                </a:lnTo>
                <a:lnTo>
                  <a:pt x="964623" y="1997204"/>
                </a:lnTo>
                <a:lnTo>
                  <a:pt x="924392" y="2018963"/>
                </a:lnTo>
                <a:lnTo>
                  <a:pt x="882735" y="2037766"/>
                </a:lnTo>
                <a:lnTo>
                  <a:pt x="839701" y="2053471"/>
                </a:lnTo>
                <a:lnTo>
                  <a:pt x="795337" y="2065935"/>
                </a:lnTo>
                <a:lnTo>
                  <a:pt x="749690" y="2075015"/>
                </a:lnTo>
                <a:lnTo>
                  <a:pt x="702807" y="2080568"/>
                </a:lnTo>
                <a:lnTo>
                  <a:pt x="654737" y="2082450"/>
                </a:lnTo>
                <a:close/>
              </a:path>
              <a:path w="1293495" h="2082800">
                <a:moveTo>
                  <a:pt x="1292481" y="1561838"/>
                </a:moveTo>
                <a:lnTo>
                  <a:pt x="1141218" y="1561838"/>
                </a:lnTo>
                <a:lnTo>
                  <a:pt x="654737" y="325382"/>
                </a:lnTo>
                <a:lnTo>
                  <a:pt x="836547" y="325382"/>
                </a:lnTo>
                <a:lnTo>
                  <a:pt x="1270946" y="1447954"/>
                </a:lnTo>
                <a:lnTo>
                  <a:pt x="1286383" y="1501447"/>
                </a:lnTo>
                <a:lnTo>
                  <a:pt x="1293259" y="1547911"/>
                </a:lnTo>
                <a:lnTo>
                  <a:pt x="1292481" y="1561838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547716" y="2081786"/>
            <a:ext cx="3814445" cy="3226435"/>
            <a:chOff x="1547716" y="2081786"/>
            <a:chExt cx="3814445" cy="3226435"/>
          </a:xfrm>
        </p:grpSpPr>
        <p:sp>
          <p:nvSpPr>
            <p:cNvPr id="4" name="object 4"/>
            <p:cNvSpPr/>
            <p:nvPr/>
          </p:nvSpPr>
          <p:spPr>
            <a:xfrm>
              <a:off x="1547710" y="2203716"/>
              <a:ext cx="3814445" cy="2082800"/>
            </a:xfrm>
            <a:custGeom>
              <a:rect l="l" t="t" r="r" b="b"/>
              <a:pathLst>
                <a:path w="3814445" h="2082800">
                  <a:moveTo>
                    <a:pt x="3814165" y="1547901"/>
                  </a:moveTo>
                  <a:lnTo>
                    <a:pt x="3807295" y="1501444"/>
                  </a:lnTo>
                  <a:lnTo>
                    <a:pt x="3791851" y="1447952"/>
                  </a:lnTo>
                  <a:lnTo>
                    <a:pt x="3662121" y="1102233"/>
                  </a:lnTo>
                  <a:lnTo>
                    <a:pt x="3662121" y="1561833"/>
                  </a:lnTo>
                  <a:lnTo>
                    <a:pt x="2672956" y="1561833"/>
                  </a:lnTo>
                  <a:lnTo>
                    <a:pt x="3191865" y="325374"/>
                  </a:lnTo>
                  <a:lnTo>
                    <a:pt x="3662121" y="1561833"/>
                  </a:lnTo>
                  <a:lnTo>
                    <a:pt x="3662121" y="1102233"/>
                  </a:lnTo>
                  <a:lnTo>
                    <a:pt x="3370618" y="325374"/>
                  </a:lnTo>
                  <a:lnTo>
                    <a:pt x="3272942" y="65074"/>
                  </a:lnTo>
                  <a:lnTo>
                    <a:pt x="3262985" y="47752"/>
                  </a:lnTo>
                  <a:lnTo>
                    <a:pt x="3254502" y="28092"/>
                  </a:lnTo>
                  <a:lnTo>
                    <a:pt x="3239262" y="13106"/>
                  </a:lnTo>
                  <a:lnTo>
                    <a:pt x="3223488" y="8915"/>
                  </a:lnTo>
                  <a:lnTo>
                    <a:pt x="3208083" y="0"/>
                  </a:lnTo>
                  <a:lnTo>
                    <a:pt x="3181477" y="3048"/>
                  </a:lnTo>
                  <a:lnTo>
                    <a:pt x="3167989" y="7429"/>
                  </a:lnTo>
                  <a:lnTo>
                    <a:pt x="48755" y="7429"/>
                  </a:lnTo>
                  <a:lnTo>
                    <a:pt x="27419" y="13106"/>
                  </a:lnTo>
                  <a:lnTo>
                    <a:pt x="12192" y="28092"/>
                  </a:lnTo>
                  <a:lnTo>
                    <a:pt x="3048" y="49276"/>
                  </a:lnTo>
                  <a:lnTo>
                    <a:pt x="0" y="73558"/>
                  </a:lnTo>
                  <a:lnTo>
                    <a:pt x="3048" y="95250"/>
                  </a:lnTo>
                  <a:lnTo>
                    <a:pt x="12192" y="110756"/>
                  </a:lnTo>
                  <a:lnTo>
                    <a:pt x="27419" y="120053"/>
                  </a:lnTo>
                  <a:lnTo>
                    <a:pt x="48755" y="123151"/>
                  </a:lnTo>
                  <a:lnTo>
                    <a:pt x="3086150" y="123151"/>
                  </a:lnTo>
                  <a:lnTo>
                    <a:pt x="3074898" y="156324"/>
                  </a:lnTo>
                  <a:lnTo>
                    <a:pt x="3056801" y="207899"/>
                  </a:lnTo>
                  <a:lnTo>
                    <a:pt x="3038602" y="258165"/>
                  </a:lnTo>
                  <a:lnTo>
                    <a:pt x="3020314" y="307225"/>
                  </a:lnTo>
                  <a:lnTo>
                    <a:pt x="3001937" y="355180"/>
                  </a:lnTo>
                  <a:lnTo>
                    <a:pt x="2983471" y="402145"/>
                  </a:lnTo>
                  <a:lnTo>
                    <a:pt x="2964929" y="448208"/>
                  </a:lnTo>
                  <a:lnTo>
                    <a:pt x="2946298" y="493483"/>
                  </a:lnTo>
                  <a:lnTo>
                    <a:pt x="2927604" y="538086"/>
                  </a:lnTo>
                  <a:lnTo>
                    <a:pt x="2908833" y="582104"/>
                  </a:lnTo>
                  <a:lnTo>
                    <a:pt x="2889986" y="625640"/>
                  </a:lnTo>
                  <a:lnTo>
                    <a:pt x="2871076" y="668820"/>
                  </a:lnTo>
                  <a:lnTo>
                    <a:pt x="2852115" y="711720"/>
                  </a:lnTo>
                  <a:lnTo>
                    <a:pt x="2833078" y="754481"/>
                  </a:lnTo>
                  <a:lnTo>
                    <a:pt x="2756471" y="925982"/>
                  </a:lnTo>
                  <a:lnTo>
                    <a:pt x="2737218" y="969518"/>
                  </a:lnTo>
                  <a:lnTo>
                    <a:pt x="2717914" y="1013510"/>
                  </a:lnTo>
                  <a:lnTo>
                    <a:pt x="2698585" y="1058087"/>
                  </a:lnTo>
                  <a:lnTo>
                    <a:pt x="2679230" y="1103337"/>
                  </a:lnTo>
                  <a:lnTo>
                    <a:pt x="2659850" y="1149375"/>
                  </a:lnTo>
                  <a:lnTo>
                    <a:pt x="2640444" y="1196301"/>
                  </a:lnTo>
                  <a:lnTo>
                    <a:pt x="2621026" y="1244231"/>
                  </a:lnTo>
                  <a:lnTo>
                    <a:pt x="2601582" y="1293241"/>
                  </a:lnTo>
                  <a:lnTo>
                    <a:pt x="2582138" y="1343469"/>
                  </a:lnTo>
                  <a:lnTo>
                    <a:pt x="2562682" y="1395006"/>
                  </a:lnTo>
                  <a:lnTo>
                    <a:pt x="2543225" y="1447952"/>
                  </a:lnTo>
                  <a:lnTo>
                    <a:pt x="2527782" y="1501317"/>
                  </a:lnTo>
                  <a:lnTo>
                    <a:pt x="2520912" y="1546860"/>
                  </a:lnTo>
                  <a:lnTo>
                    <a:pt x="2523375" y="1588516"/>
                  </a:lnTo>
                  <a:lnTo>
                    <a:pt x="2535961" y="1630159"/>
                  </a:lnTo>
                  <a:lnTo>
                    <a:pt x="2559443" y="1675714"/>
                  </a:lnTo>
                  <a:lnTo>
                    <a:pt x="2584704" y="1720507"/>
                  </a:lnTo>
                  <a:lnTo>
                    <a:pt x="2611856" y="1763255"/>
                  </a:lnTo>
                  <a:lnTo>
                    <a:pt x="2640850" y="1803869"/>
                  </a:lnTo>
                  <a:lnTo>
                    <a:pt x="2671686" y="1842223"/>
                  </a:lnTo>
                  <a:lnTo>
                    <a:pt x="2704312" y="1878190"/>
                  </a:lnTo>
                  <a:lnTo>
                    <a:pt x="2738729" y="1911654"/>
                  </a:lnTo>
                  <a:lnTo>
                    <a:pt x="2774912" y="1942490"/>
                  </a:lnTo>
                  <a:lnTo>
                    <a:pt x="2812808" y="1970595"/>
                  </a:lnTo>
                  <a:lnTo>
                    <a:pt x="2852432" y="1995843"/>
                  </a:lnTo>
                  <a:lnTo>
                    <a:pt x="2893733" y="2018106"/>
                  </a:lnTo>
                  <a:lnTo>
                    <a:pt x="2936697" y="2037270"/>
                  </a:lnTo>
                  <a:lnTo>
                    <a:pt x="2981312" y="2053209"/>
                  </a:lnTo>
                  <a:lnTo>
                    <a:pt x="3027527" y="2065820"/>
                  </a:lnTo>
                  <a:lnTo>
                    <a:pt x="3075343" y="2074976"/>
                  </a:lnTo>
                  <a:lnTo>
                    <a:pt x="3124720" y="2080564"/>
                  </a:lnTo>
                  <a:lnTo>
                    <a:pt x="3175647" y="2082444"/>
                  </a:lnTo>
                  <a:lnTo>
                    <a:pt x="3223895" y="2080564"/>
                  </a:lnTo>
                  <a:lnTo>
                    <a:pt x="3271266" y="2075014"/>
                  </a:lnTo>
                  <a:lnTo>
                    <a:pt x="3317633" y="2065934"/>
                  </a:lnTo>
                  <a:lnTo>
                    <a:pt x="3362896" y="2053463"/>
                  </a:lnTo>
                  <a:lnTo>
                    <a:pt x="3406914" y="2037765"/>
                  </a:lnTo>
                  <a:lnTo>
                    <a:pt x="3449574" y="2018957"/>
                  </a:lnTo>
                  <a:lnTo>
                    <a:pt x="3490772" y="1997202"/>
                  </a:lnTo>
                  <a:lnTo>
                    <a:pt x="3530371" y="1972627"/>
                  </a:lnTo>
                  <a:lnTo>
                    <a:pt x="3568268" y="1945386"/>
                  </a:lnTo>
                  <a:lnTo>
                    <a:pt x="3604323" y="1915629"/>
                  </a:lnTo>
                  <a:lnTo>
                    <a:pt x="3638435" y="1883473"/>
                  </a:lnTo>
                  <a:lnTo>
                    <a:pt x="3670490" y="1849081"/>
                  </a:lnTo>
                  <a:lnTo>
                    <a:pt x="3700348" y="1812594"/>
                  </a:lnTo>
                  <a:lnTo>
                    <a:pt x="3727907" y="1774164"/>
                  </a:lnTo>
                  <a:lnTo>
                    <a:pt x="3753040" y="1733905"/>
                  </a:lnTo>
                  <a:lnTo>
                    <a:pt x="3775633" y="1691982"/>
                  </a:lnTo>
                  <a:lnTo>
                    <a:pt x="3799116" y="1638490"/>
                  </a:lnTo>
                  <a:lnTo>
                    <a:pt x="3811701" y="1592033"/>
                  </a:lnTo>
                  <a:lnTo>
                    <a:pt x="3813391" y="1561833"/>
                  </a:lnTo>
                  <a:lnTo>
                    <a:pt x="3814165" y="1547901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330387" y="2081786"/>
              <a:ext cx="1701800" cy="3226435"/>
            </a:xfrm>
            <a:custGeom>
              <a:rect l="l" t="t" r="r" b="b"/>
              <a:pathLst>
                <a:path w="1701800" h="3226435">
                  <a:moveTo>
                    <a:pt x="1701355" y="3225832"/>
                  </a:moveTo>
                  <a:lnTo>
                    <a:pt x="0" y="3225832"/>
                  </a:lnTo>
                  <a:lnTo>
                    <a:pt x="34171" y="3189946"/>
                  </a:lnTo>
                  <a:lnTo>
                    <a:pt x="69813" y="3155636"/>
                  </a:lnTo>
                  <a:lnTo>
                    <a:pt x="106880" y="3122948"/>
                  </a:lnTo>
                  <a:lnTo>
                    <a:pt x="145324" y="3091931"/>
                  </a:lnTo>
                  <a:lnTo>
                    <a:pt x="185096" y="3062632"/>
                  </a:lnTo>
                  <a:lnTo>
                    <a:pt x="226151" y="3035100"/>
                  </a:lnTo>
                  <a:lnTo>
                    <a:pt x="268439" y="3009381"/>
                  </a:lnTo>
                  <a:lnTo>
                    <a:pt x="311915" y="2985523"/>
                  </a:lnTo>
                  <a:lnTo>
                    <a:pt x="356529" y="2963575"/>
                  </a:lnTo>
                  <a:lnTo>
                    <a:pt x="402236" y="2943584"/>
                  </a:lnTo>
                  <a:lnTo>
                    <a:pt x="448987" y="2925597"/>
                  </a:lnTo>
                  <a:lnTo>
                    <a:pt x="496734" y="2909663"/>
                  </a:lnTo>
                  <a:lnTo>
                    <a:pt x="545432" y="2895829"/>
                  </a:lnTo>
                  <a:lnTo>
                    <a:pt x="595031" y="2884143"/>
                  </a:lnTo>
                  <a:lnTo>
                    <a:pt x="645484" y="2874653"/>
                  </a:lnTo>
                  <a:lnTo>
                    <a:pt x="696745" y="2867406"/>
                  </a:lnTo>
                  <a:lnTo>
                    <a:pt x="696745" y="423594"/>
                  </a:lnTo>
                  <a:lnTo>
                    <a:pt x="663579" y="384136"/>
                  </a:lnTo>
                  <a:lnTo>
                    <a:pt x="638008" y="340097"/>
                  </a:lnTo>
                  <a:lnTo>
                    <a:pt x="621551" y="293002"/>
                  </a:lnTo>
                  <a:lnTo>
                    <a:pt x="615728" y="244381"/>
                  </a:lnTo>
                  <a:lnTo>
                    <a:pt x="620159" y="196459"/>
                  </a:lnTo>
                  <a:lnTo>
                    <a:pt x="632944" y="151210"/>
                  </a:lnTo>
                  <a:lnTo>
                    <a:pt x="653325" y="109780"/>
                  </a:lnTo>
                  <a:lnTo>
                    <a:pt x="680542" y="73314"/>
                  </a:lnTo>
                  <a:lnTo>
                    <a:pt x="713834" y="42957"/>
                  </a:lnTo>
                  <a:lnTo>
                    <a:pt x="752444" y="19855"/>
                  </a:lnTo>
                  <a:lnTo>
                    <a:pt x="795611" y="5154"/>
                  </a:lnTo>
                  <a:lnTo>
                    <a:pt x="842575" y="0"/>
                  </a:lnTo>
                  <a:lnTo>
                    <a:pt x="890236" y="5154"/>
                  </a:lnTo>
                  <a:lnTo>
                    <a:pt x="935238" y="19855"/>
                  </a:lnTo>
                  <a:lnTo>
                    <a:pt x="976443" y="42957"/>
                  </a:lnTo>
                  <a:lnTo>
                    <a:pt x="1012711" y="73314"/>
                  </a:lnTo>
                  <a:lnTo>
                    <a:pt x="1042902" y="109780"/>
                  </a:lnTo>
                  <a:lnTo>
                    <a:pt x="1065878" y="151210"/>
                  </a:lnTo>
                  <a:lnTo>
                    <a:pt x="1080499" y="196459"/>
                  </a:lnTo>
                  <a:lnTo>
                    <a:pt x="1085626" y="244381"/>
                  </a:lnTo>
                  <a:lnTo>
                    <a:pt x="1079803" y="293002"/>
                  </a:lnTo>
                  <a:lnTo>
                    <a:pt x="1063346" y="340097"/>
                  </a:lnTo>
                  <a:lnTo>
                    <a:pt x="1037775" y="384136"/>
                  </a:lnTo>
                  <a:lnTo>
                    <a:pt x="1004609" y="423594"/>
                  </a:lnTo>
                  <a:lnTo>
                    <a:pt x="1004609" y="2867406"/>
                  </a:lnTo>
                  <a:lnTo>
                    <a:pt x="1055870" y="2874653"/>
                  </a:lnTo>
                  <a:lnTo>
                    <a:pt x="1106323" y="2884143"/>
                  </a:lnTo>
                  <a:lnTo>
                    <a:pt x="1155923" y="2895829"/>
                  </a:lnTo>
                  <a:lnTo>
                    <a:pt x="1204620" y="2909663"/>
                  </a:lnTo>
                  <a:lnTo>
                    <a:pt x="1252367" y="2925597"/>
                  </a:lnTo>
                  <a:lnTo>
                    <a:pt x="1299118" y="2943584"/>
                  </a:lnTo>
                  <a:lnTo>
                    <a:pt x="1344825" y="2963575"/>
                  </a:lnTo>
                  <a:lnTo>
                    <a:pt x="1389440" y="2985523"/>
                  </a:lnTo>
                  <a:lnTo>
                    <a:pt x="1432915" y="3009381"/>
                  </a:lnTo>
                  <a:lnTo>
                    <a:pt x="1475204" y="3035100"/>
                  </a:lnTo>
                  <a:lnTo>
                    <a:pt x="1516258" y="3062632"/>
                  </a:lnTo>
                  <a:lnTo>
                    <a:pt x="1556031" y="3091931"/>
                  </a:lnTo>
                  <a:lnTo>
                    <a:pt x="1594474" y="3122948"/>
                  </a:lnTo>
                  <a:lnTo>
                    <a:pt x="1631541" y="3155636"/>
                  </a:lnTo>
                  <a:lnTo>
                    <a:pt x="1667184" y="3189946"/>
                  </a:lnTo>
                  <a:lnTo>
                    <a:pt x="1701355" y="3225832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舆情定义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6541044" y="1464038"/>
            <a:ext cx="4826000" cy="11950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舆情定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515"/>
              </a:spcBef>
            </a:pPr>
            <a:r>
              <a:rPr sz="1350" spc="-5">
                <a:latin typeface="微软雅黑"/>
                <a:cs typeface="微软雅黑"/>
              </a:rPr>
              <a:t>舆情是指在一定社会空间内，围绕中介性社会事项的发生、发展和变化，作为主体的民众对作为客体的国家管理者产生和持有的</a:t>
            </a:r>
            <a:r>
              <a:rPr sz="1350" spc="-10">
                <a:latin typeface="微软雅黑"/>
                <a:cs typeface="微软雅黑"/>
              </a:rPr>
              <a:t>社会政治态度。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41044" y="4121486"/>
            <a:ext cx="4826000" cy="9296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舆情分析研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判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695"/>
              </a:spcBef>
            </a:pPr>
            <a:r>
              <a:rPr sz="1350" spc="-5">
                <a:latin typeface="微软雅黑"/>
                <a:cs typeface="微软雅黑"/>
              </a:rPr>
              <a:t>对舆情信息进行收集、整理、分析和判断，以预测其发展趋势和影响，为决策者提供参考依据。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06866" y="1982114"/>
            <a:ext cx="4477385" cy="3512820"/>
            <a:chOff x="1206866" y="1982114"/>
            <a:chExt cx="4477385" cy="3512820"/>
          </a:xfrm>
        </p:grpSpPr>
        <p:sp>
          <p:nvSpPr>
            <p:cNvPr id="3" name="object 3"/>
            <p:cNvSpPr/>
            <p:nvPr/>
          </p:nvSpPr>
          <p:spPr>
            <a:xfrm>
              <a:off x="1206855" y="3667594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432636" y="819238"/>
                  </a:moveTo>
                  <a:lnTo>
                    <a:pt x="1368742" y="787984"/>
                  </a:lnTo>
                  <a:lnTo>
                    <a:pt x="1324457" y="772274"/>
                  </a:lnTo>
                  <a:lnTo>
                    <a:pt x="1322400" y="766013"/>
                  </a:lnTo>
                  <a:lnTo>
                    <a:pt x="1319314" y="759752"/>
                  </a:lnTo>
                  <a:lnTo>
                    <a:pt x="1317256" y="754532"/>
                  </a:lnTo>
                  <a:lnTo>
                    <a:pt x="1264704" y="656450"/>
                  </a:lnTo>
                  <a:lnTo>
                    <a:pt x="1229677" y="635571"/>
                  </a:lnTo>
                  <a:lnTo>
                    <a:pt x="1193622" y="634530"/>
                  </a:lnTo>
                  <a:lnTo>
                    <a:pt x="1182484" y="636041"/>
                  </a:lnTo>
                  <a:lnTo>
                    <a:pt x="1172502" y="640397"/>
                  </a:lnTo>
                  <a:lnTo>
                    <a:pt x="1164069" y="647293"/>
                  </a:lnTo>
                  <a:lnTo>
                    <a:pt x="1157566" y="656450"/>
                  </a:lnTo>
                  <a:lnTo>
                    <a:pt x="1140053" y="688797"/>
                  </a:lnTo>
                  <a:lnTo>
                    <a:pt x="1146238" y="698182"/>
                  </a:lnTo>
                  <a:lnTo>
                    <a:pt x="1165809" y="660615"/>
                  </a:lnTo>
                  <a:lnTo>
                    <a:pt x="1171168" y="653440"/>
                  </a:lnTo>
                  <a:lnTo>
                    <a:pt x="1177785" y="647839"/>
                  </a:lnTo>
                  <a:lnTo>
                    <a:pt x="1185367" y="644182"/>
                  </a:lnTo>
                  <a:lnTo>
                    <a:pt x="1193622" y="642874"/>
                  </a:lnTo>
                  <a:lnTo>
                    <a:pt x="1201864" y="644182"/>
                  </a:lnTo>
                  <a:lnTo>
                    <a:pt x="1272946" y="757669"/>
                  </a:lnTo>
                  <a:lnTo>
                    <a:pt x="1280769" y="787463"/>
                  </a:lnTo>
                  <a:lnTo>
                    <a:pt x="1277073" y="797318"/>
                  </a:lnTo>
                  <a:lnTo>
                    <a:pt x="1269631" y="804722"/>
                  </a:lnTo>
                  <a:lnTo>
                    <a:pt x="1260843" y="808799"/>
                  </a:lnTo>
                  <a:lnTo>
                    <a:pt x="1252448" y="810526"/>
                  </a:lnTo>
                  <a:lnTo>
                    <a:pt x="1246162" y="810882"/>
                  </a:lnTo>
                  <a:lnTo>
                    <a:pt x="1158595" y="810882"/>
                  </a:lnTo>
                  <a:lnTo>
                    <a:pt x="1166837" y="804621"/>
                  </a:lnTo>
                  <a:lnTo>
                    <a:pt x="1168895" y="800455"/>
                  </a:lnTo>
                  <a:lnTo>
                    <a:pt x="1174064" y="788441"/>
                  </a:lnTo>
                  <a:lnTo>
                    <a:pt x="1173924" y="776325"/>
                  </a:lnTo>
                  <a:lnTo>
                    <a:pt x="1170495" y="764794"/>
                  </a:lnTo>
                  <a:lnTo>
                    <a:pt x="1128725" y="684618"/>
                  </a:lnTo>
                  <a:lnTo>
                    <a:pt x="1106779" y="647903"/>
                  </a:lnTo>
                  <a:lnTo>
                    <a:pt x="1100429" y="642874"/>
                  </a:lnTo>
                  <a:lnTo>
                    <a:pt x="1098461" y="641311"/>
                  </a:lnTo>
                  <a:lnTo>
                    <a:pt x="1088783" y="637070"/>
                  </a:lnTo>
                  <a:lnTo>
                    <a:pt x="1078242" y="635571"/>
                  </a:lnTo>
                  <a:lnTo>
                    <a:pt x="1042174" y="634530"/>
                  </a:lnTo>
                  <a:lnTo>
                    <a:pt x="1031633" y="636041"/>
                  </a:lnTo>
                  <a:lnTo>
                    <a:pt x="1021956" y="640397"/>
                  </a:lnTo>
                  <a:lnTo>
                    <a:pt x="1013637" y="647293"/>
                  </a:lnTo>
                  <a:lnTo>
                    <a:pt x="1007148" y="656450"/>
                  </a:lnTo>
                  <a:lnTo>
                    <a:pt x="989634" y="687755"/>
                  </a:lnTo>
                  <a:lnTo>
                    <a:pt x="994791" y="698182"/>
                  </a:lnTo>
                  <a:lnTo>
                    <a:pt x="1015390" y="660615"/>
                  </a:lnTo>
                  <a:lnTo>
                    <a:pt x="1020165" y="653440"/>
                  </a:lnTo>
                  <a:lnTo>
                    <a:pt x="1026464" y="647839"/>
                  </a:lnTo>
                  <a:lnTo>
                    <a:pt x="1033932" y="644182"/>
                  </a:lnTo>
                  <a:lnTo>
                    <a:pt x="1042174" y="642874"/>
                  </a:lnTo>
                  <a:lnTo>
                    <a:pt x="1050442" y="644182"/>
                  </a:lnTo>
                  <a:lnTo>
                    <a:pt x="1122540" y="757669"/>
                  </a:lnTo>
                  <a:lnTo>
                    <a:pt x="1129665" y="783361"/>
                  </a:lnTo>
                  <a:lnTo>
                    <a:pt x="1129563" y="787984"/>
                  </a:lnTo>
                  <a:lnTo>
                    <a:pt x="1094727" y="810882"/>
                  </a:lnTo>
                  <a:lnTo>
                    <a:pt x="1008176" y="810882"/>
                  </a:lnTo>
                  <a:lnTo>
                    <a:pt x="1012304" y="807758"/>
                  </a:lnTo>
                  <a:lnTo>
                    <a:pt x="1015390" y="804621"/>
                  </a:lnTo>
                  <a:lnTo>
                    <a:pt x="1018489" y="800455"/>
                  </a:lnTo>
                  <a:lnTo>
                    <a:pt x="1023200" y="788441"/>
                  </a:lnTo>
                  <a:lnTo>
                    <a:pt x="1022997" y="776325"/>
                  </a:lnTo>
                  <a:lnTo>
                    <a:pt x="961821" y="656450"/>
                  </a:lnTo>
                  <a:lnTo>
                    <a:pt x="926795" y="635571"/>
                  </a:lnTo>
                  <a:lnTo>
                    <a:pt x="891768" y="634530"/>
                  </a:lnTo>
                  <a:lnTo>
                    <a:pt x="880630" y="636041"/>
                  </a:lnTo>
                  <a:lnTo>
                    <a:pt x="803173" y="754532"/>
                  </a:lnTo>
                  <a:lnTo>
                    <a:pt x="802132" y="756627"/>
                  </a:lnTo>
                  <a:lnTo>
                    <a:pt x="800074" y="758710"/>
                  </a:lnTo>
                  <a:lnTo>
                    <a:pt x="799045" y="761847"/>
                  </a:lnTo>
                  <a:lnTo>
                    <a:pt x="802132" y="760793"/>
                  </a:lnTo>
                  <a:lnTo>
                    <a:pt x="806259" y="760793"/>
                  </a:lnTo>
                  <a:lnTo>
                    <a:pt x="810374" y="759752"/>
                  </a:lnTo>
                  <a:lnTo>
                    <a:pt x="811415" y="758710"/>
                  </a:lnTo>
                  <a:lnTo>
                    <a:pt x="811415" y="757669"/>
                  </a:lnTo>
                  <a:lnTo>
                    <a:pt x="863955" y="660615"/>
                  </a:lnTo>
                  <a:lnTo>
                    <a:pt x="869315" y="653440"/>
                  </a:lnTo>
                  <a:lnTo>
                    <a:pt x="875931" y="647839"/>
                  </a:lnTo>
                  <a:lnTo>
                    <a:pt x="883513" y="644182"/>
                  </a:lnTo>
                  <a:lnTo>
                    <a:pt x="891768" y="642874"/>
                  </a:lnTo>
                  <a:lnTo>
                    <a:pt x="899579" y="644182"/>
                  </a:lnTo>
                  <a:lnTo>
                    <a:pt x="971092" y="757669"/>
                  </a:lnTo>
                  <a:lnTo>
                    <a:pt x="978916" y="787463"/>
                  </a:lnTo>
                  <a:lnTo>
                    <a:pt x="975220" y="797318"/>
                  </a:lnTo>
                  <a:lnTo>
                    <a:pt x="967346" y="804722"/>
                  </a:lnTo>
                  <a:lnTo>
                    <a:pt x="958608" y="808799"/>
                  </a:lnTo>
                  <a:lnTo>
                    <a:pt x="950442" y="810526"/>
                  </a:lnTo>
                  <a:lnTo>
                    <a:pt x="944308" y="810882"/>
                  </a:lnTo>
                  <a:lnTo>
                    <a:pt x="839228" y="810882"/>
                  </a:lnTo>
                  <a:lnTo>
                    <a:pt x="804519" y="790295"/>
                  </a:lnTo>
                  <a:lnTo>
                    <a:pt x="803681" y="783361"/>
                  </a:lnTo>
                  <a:lnTo>
                    <a:pt x="804392" y="776630"/>
                  </a:lnTo>
                  <a:lnTo>
                    <a:pt x="806259" y="770191"/>
                  </a:lnTo>
                  <a:lnTo>
                    <a:pt x="803173" y="770191"/>
                  </a:lnTo>
                  <a:lnTo>
                    <a:pt x="796988" y="772274"/>
                  </a:lnTo>
                  <a:lnTo>
                    <a:pt x="795959" y="772274"/>
                  </a:lnTo>
                  <a:lnTo>
                    <a:pt x="751674" y="787984"/>
                  </a:lnTo>
                  <a:lnTo>
                    <a:pt x="717524" y="803186"/>
                  </a:lnTo>
                  <a:lnTo>
                    <a:pt x="695553" y="814692"/>
                  </a:lnTo>
                  <a:lnTo>
                    <a:pt x="687781" y="819238"/>
                  </a:lnTo>
                  <a:lnTo>
                    <a:pt x="707110" y="827392"/>
                  </a:lnTo>
                  <a:lnTo>
                    <a:pt x="759764" y="845324"/>
                  </a:lnTo>
                  <a:lnTo>
                    <a:pt x="837730" y="863257"/>
                  </a:lnTo>
                  <a:lnTo>
                    <a:pt x="932980" y="871410"/>
                  </a:lnTo>
                  <a:lnTo>
                    <a:pt x="1187437" y="871410"/>
                  </a:lnTo>
                  <a:lnTo>
                    <a:pt x="1283119" y="863257"/>
                  </a:lnTo>
                  <a:lnTo>
                    <a:pt x="1361033" y="845324"/>
                  </a:lnTo>
                  <a:lnTo>
                    <a:pt x="1413446" y="827392"/>
                  </a:lnTo>
                  <a:lnTo>
                    <a:pt x="1432636" y="819238"/>
                  </a:lnTo>
                  <a:close/>
                </a:path>
                <a:path w="2140585" h="1826895">
                  <a:moveTo>
                    <a:pt x="2140318" y="754824"/>
                  </a:moveTo>
                  <a:lnTo>
                    <a:pt x="2138870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43" y="557098"/>
                  </a:lnTo>
                  <a:lnTo>
                    <a:pt x="2111006" y="508990"/>
                  </a:lnTo>
                  <a:lnTo>
                    <a:pt x="2098636" y="461543"/>
                  </a:lnTo>
                  <a:lnTo>
                    <a:pt x="2084133" y="414794"/>
                  </a:lnTo>
                  <a:lnTo>
                    <a:pt x="2067521" y="368833"/>
                  </a:lnTo>
                  <a:lnTo>
                    <a:pt x="2048840" y="323697"/>
                  </a:lnTo>
                  <a:lnTo>
                    <a:pt x="2028088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88" y="36258"/>
                  </a:lnTo>
                  <a:lnTo>
                    <a:pt x="1826755" y="0"/>
                  </a:lnTo>
                  <a:lnTo>
                    <a:pt x="1470837" y="355917"/>
                  </a:lnTo>
                  <a:lnTo>
                    <a:pt x="1504454" y="392607"/>
                  </a:lnTo>
                  <a:lnTo>
                    <a:pt x="1534541" y="431825"/>
                  </a:lnTo>
                  <a:lnTo>
                    <a:pt x="1560969" y="473341"/>
                  </a:lnTo>
                  <a:lnTo>
                    <a:pt x="1583588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76" y="657580"/>
                  </a:lnTo>
                  <a:lnTo>
                    <a:pt x="1633321" y="706983"/>
                  </a:lnTo>
                  <a:lnTo>
                    <a:pt x="1634883" y="757250"/>
                  </a:lnTo>
                  <a:lnTo>
                    <a:pt x="1632699" y="806818"/>
                  </a:lnTo>
                  <a:lnTo>
                    <a:pt x="1626273" y="855586"/>
                  </a:lnTo>
                  <a:lnTo>
                    <a:pt x="1615681" y="903325"/>
                  </a:lnTo>
                  <a:lnTo>
                    <a:pt x="1600962" y="949820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511" y="1119339"/>
                  </a:lnTo>
                  <a:lnTo>
                    <a:pt x="1468208" y="1156716"/>
                  </a:lnTo>
                  <a:lnTo>
                    <a:pt x="1431544" y="1190320"/>
                  </a:lnTo>
                  <a:lnTo>
                    <a:pt x="1392478" y="1220317"/>
                  </a:lnTo>
                  <a:lnTo>
                    <a:pt x="1351203" y="1246619"/>
                  </a:lnTo>
                  <a:lnTo>
                    <a:pt x="1307922" y="1269187"/>
                  </a:lnTo>
                  <a:lnTo>
                    <a:pt x="1262862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33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23" y="1303921"/>
                  </a:lnTo>
                  <a:lnTo>
                    <a:pt x="875512" y="1289062"/>
                  </a:lnTo>
                  <a:lnTo>
                    <a:pt x="830300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70" y="1190891"/>
                  </a:lnTo>
                  <a:lnTo>
                    <a:pt x="669493" y="1157262"/>
                  </a:lnTo>
                  <a:lnTo>
                    <a:pt x="635863" y="1120584"/>
                  </a:lnTo>
                  <a:lnTo>
                    <a:pt x="605764" y="1081392"/>
                  </a:lnTo>
                  <a:lnTo>
                    <a:pt x="579285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33" y="904532"/>
                  </a:lnTo>
                  <a:lnTo>
                    <a:pt x="512076" y="856589"/>
                  </a:lnTo>
                  <a:lnTo>
                    <a:pt x="505548" y="807669"/>
                  </a:lnTo>
                  <a:lnTo>
                    <a:pt x="503364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22" y="563905"/>
                  </a:lnTo>
                  <a:lnTo>
                    <a:pt x="557568" y="518833"/>
                  </a:lnTo>
                  <a:lnTo>
                    <a:pt x="580136" y="475551"/>
                  </a:lnTo>
                  <a:lnTo>
                    <a:pt x="606450" y="434276"/>
                  </a:lnTo>
                  <a:lnTo>
                    <a:pt x="636435" y="395211"/>
                  </a:lnTo>
                  <a:lnTo>
                    <a:pt x="670039" y="358546"/>
                  </a:lnTo>
                  <a:lnTo>
                    <a:pt x="312521" y="1041"/>
                  </a:lnTo>
                  <a:lnTo>
                    <a:pt x="277850" y="37350"/>
                  </a:lnTo>
                  <a:lnTo>
                    <a:pt x="245097" y="74980"/>
                  </a:lnTo>
                  <a:lnTo>
                    <a:pt x="214287" y="113868"/>
                  </a:lnTo>
                  <a:lnTo>
                    <a:pt x="185445" y="153974"/>
                  </a:lnTo>
                  <a:lnTo>
                    <a:pt x="158597" y="195224"/>
                  </a:lnTo>
                  <a:lnTo>
                    <a:pt x="133756" y="237553"/>
                  </a:lnTo>
                  <a:lnTo>
                    <a:pt x="110959" y="280924"/>
                  </a:lnTo>
                  <a:lnTo>
                    <a:pt x="90220" y="325259"/>
                  </a:lnTo>
                  <a:lnTo>
                    <a:pt x="71564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308" y="511149"/>
                  </a:lnTo>
                  <a:lnTo>
                    <a:pt x="27457" y="515239"/>
                  </a:lnTo>
                  <a:lnTo>
                    <a:pt x="18211" y="559473"/>
                  </a:lnTo>
                  <a:lnTo>
                    <a:pt x="10299" y="608406"/>
                  </a:lnTo>
                  <a:lnTo>
                    <a:pt x="4622" y="657910"/>
                  </a:lnTo>
                  <a:lnTo>
                    <a:pt x="1181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74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308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20" y="1233106"/>
                  </a:lnTo>
                  <a:lnTo>
                    <a:pt x="134531" y="1276502"/>
                  </a:lnTo>
                  <a:lnTo>
                    <a:pt x="159473" y="1318895"/>
                  </a:lnTo>
                  <a:lnTo>
                    <a:pt x="186410" y="1360195"/>
                  </a:lnTo>
                  <a:lnTo>
                    <a:pt x="215315" y="1400340"/>
                  </a:lnTo>
                  <a:lnTo>
                    <a:pt x="246164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13" y="1580527"/>
                  </a:lnTo>
                  <a:lnTo>
                    <a:pt x="426250" y="1611287"/>
                  </a:lnTo>
                  <a:lnTo>
                    <a:pt x="466305" y="1640090"/>
                  </a:lnTo>
                  <a:lnTo>
                    <a:pt x="507492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70" y="1770557"/>
                  </a:lnTo>
                  <a:lnTo>
                    <a:pt x="775106" y="1785061"/>
                  </a:lnTo>
                  <a:lnTo>
                    <a:pt x="822566" y="1797443"/>
                  </a:lnTo>
                  <a:lnTo>
                    <a:pt x="870661" y="1807667"/>
                  </a:lnTo>
                  <a:lnTo>
                    <a:pt x="919365" y="1815744"/>
                  </a:lnTo>
                  <a:lnTo>
                    <a:pt x="968590" y="1821624"/>
                  </a:lnTo>
                  <a:lnTo>
                    <a:pt x="1018286" y="1825294"/>
                  </a:lnTo>
                  <a:lnTo>
                    <a:pt x="1068387" y="1826755"/>
                  </a:lnTo>
                  <a:lnTo>
                    <a:pt x="1118844" y="1825574"/>
                  </a:lnTo>
                  <a:lnTo>
                    <a:pt x="1168844" y="1822132"/>
                  </a:lnTo>
                  <a:lnTo>
                    <a:pt x="1218349" y="1816455"/>
                  </a:lnTo>
                  <a:lnTo>
                    <a:pt x="1267282" y="1808543"/>
                  </a:lnTo>
                  <a:lnTo>
                    <a:pt x="1315605" y="1798447"/>
                  </a:lnTo>
                  <a:lnTo>
                    <a:pt x="1363243" y="1786178"/>
                  </a:lnTo>
                  <a:lnTo>
                    <a:pt x="1410144" y="1771751"/>
                  </a:lnTo>
                  <a:lnTo>
                    <a:pt x="1456245" y="1755203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201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87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26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691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805" y="1188237"/>
                  </a:lnTo>
                  <a:lnTo>
                    <a:pt x="2068550" y="1142898"/>
                  </a:lnTo>
                  <a:lnTo>
                    <a:pt x="2085174" y="1096721"/>
                  </a:lnTo>
                  <a:lnTo>
                    <a:pt x="2099652" y="1049756"/>
                  </a:lnTo>
                  <a:lnTo>
                    <a:pt x="2111972" y="1002080"/>
                  </a:lnTo>
                  <a:lnTo>
                    <a:pt x="2122093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50" y="805268"/>
                  </a:lnTo>
                  <a:lnTo>
                    <a:pt x="2140318" y="75482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474590" y="3541261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7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30" y="40560"/>
                  </a:lnTo>
                  <a:lnTo>
                    <a:pt x="420244" y="72102"/>
                  </a:lnTo>
                  <a:lnTo>
                    <a:pt x="451790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7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3"/>
                  </a:move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9"/>
                  </a:lnTo>
                  <a:lnTo>
                    <a:pt x="72102" y="72101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74590" y="3541261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9" y="474320"/>
                  </a:lnTo>
                  <a:lnTo>
                    <a:pt x="293191" y="487839"/>
                  </a:lnTo>
                  <a:lnTo>
                    <a:pt x="246173" y="492346"/>
                  </a:lnTo>
                  <a:lnTo>
                    <a:pt x="199156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371864" y="2214930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32992" y="1247076"/>
                  </a:moveTo>
                  <a:lnTo>
                    <a:pt x="1220711" y="1172527"/>
                  </a:lnTo>
                  <a:lnTo>
                    <a:pt x="1205484" y="1118463"/>
                  </a:lnTo>
                  <a:lnTo>
                    <a:pt x="1184300" y="1087996"/>
                  </a:lnTo>
                  <a:lnTo>
                    <a:pt x="1184973" y="1083284"/>
                  </a:lnTo>
                  <a:lnTo>
                    <a:pt x="1191933" y="1034694"/>
                  </a:lnTo>
                  <a:lnTo>
                    <a:pt x="1192161" y="1033132"/>
                  </a:lnTo>
                  <a:lnTo>
                    <a:pt x="1192212" y="1030782"/>
                  </a:lnTo>
                  <a:lnTo>
                    <a:pt x="1191082" y="1017460"/>
                  </a:lnTo>
                  <a:lnTo>
                    <a:pt x="1185468" y="951623"/>
                  </a:lnTo>
                  <a:lnTo>
                    <a:pt x="1173911" y="879475"/>
                  </a:lnTo>
                  <a:lnTo>
                    <a:pt x="1167803" y="848182"/>
                  </a:lnTo>
                  <a:lnTo>
                    <a:pt x="1169301" y="870991"/>
                  </a:lnTo>
                  <a:lnTo>
                    <a:pt x="1169771" y="923124"/>
                  </a:lnTo>
                  <a:lnTo>
                    <a:pt x="1163167" y="980097"/>
                  </a:lnTo>
                  <a:lnTo>
                    <a:pt x="1143457" y="1017460"/>
                  </a:lnTo>
                  <a:lnTo>
                    <a:pt x="1143457" y="1008049"/>
                  </a:lnTo>
                  <a:lnTo>
                    <a:pt x="1128534" y="1008049"/>
                  </a:lnTo>
                  <a:lnTo>
                    <a:pt x="1128534" y="1028433"/>
                  </a:lnTo>
                  <a:lnTo>
                    <a:pt x="1126185" y="1030782"/>
                  </a:lnTo>
                  <a:lnTo>
                    <a:pt x="1123048" y="1033132"/>
                  </a:lnTo>
                  <a:lnTo>
                    <a:pt x="1121473" y="1034694"/>
                  </a:lnTo>
                  <a:lnTo>
                    <a:pt x="1121346" y="1028217"/>
                  </a:lnTo>
                  <a:lnTo>
                    <a:pt x="1120813" y="1014971"/>
                  </a:lnTo>
                  <a:lnTo>
                    <a:pt x="1120686" y="1008049"/>
                  </a:lnTo>
                  <a:lnTo>
                    <a:pt x="1074356" y="1008049"/>
                  </a:lnTo>
                  <a:lnTo>
                    <a:pt x="1074356" y="1038618"/>
                  </a:lnTo>
                  <a:lnTo>
                    <a:pt x="1117549" y="1038618"/>
                  </a:lnTo>
                  <a:lnTo>
                    <a:pt x="1115974" y="1039406"/>
                  </a:lnTo>
                  <a:lnTo>
                    <a:pt x="1115187" y="1040968"/>
                  </a:lnTo>
                  <a:lnTo>
                    <a:pt x="1114399" y="1041755"/>
                  </a:lnTo>
                  <a:lnTo>
                    <a:pt x="1112837" y="1044105"/>
                  </a:lnTo>
                  <a:lnTo>
                    <a:pt x="1109687" y="1047242"/>
                  </a:lnTo>
                  <a:lnTo>
                    <a:pt x="1074356" y="1047242"/>
                  </a:lnTo>
                  <a:lnTo>
                    <a:pt x="1074356" y="1076236"/>
                  </a:lnTo>
                  <a:lnTo>
                    <a:pt x="1085354" y="1076236"/>
                  </a:lnTo>
                  <a:lnTo>
                    <a:pt x="1077493" y="1080160"/>
                  </a:lnTo>
                  <a:lnTo>
                    <a:pt x="1074356" y="1083284"/>
                  </a:lnTo>
                  <a:lnTo>
                    <a:pt x="1074356" y="1076236"/>
                  </a:lnTo>
                  <a:lnTo>
                    <a:pt x="1067282" y="1076236"/>
                  </a:lnTo>
                  <a:lnTo>
                    <a:pt x="1067282" y="1084859"/>
                  </a:lnTo>
                  <a:lnTo>
                    <a:pt x="1072781" y="1084859"/>
                  </a:lnTo>
                  <a:lnTo>
                    <a:pt x="1069644" y="1087996"/>
                  </a:lnTo>
                  <a:lnTo>
                    <a:pt x="1067282" y="1085634"/>
                  </a:lnTo>
                  <a:lnTo>
                    <a:pt x="1067282" y="1084859"/>
                  </a:lnTo>
                  <a:lnTo>
                    <a:pt x="1066507" y="1084859"/>
                  </a:lnTo>
                  <a:lnTo>
                    <a:pt x="1061783" y="1080935"/>
                  </a:lnTo>
                  <a:lnTo>
                    <a:pt x="1055509" y="1078585"/>
                  </a:lnTo>
                  <a:lnTo>
                    <a:pt x="1047648" y="1076236"/>
                  </a:lnTo>
                  <a:lnTo>
                    <a:pt x="1067282" y="1076236"/>
                  </a:lnTo>
                  <a:lnTo>
                    <a:pt x="1067282" y="1047242"/>
                  </a:lnTo>
                  <a:lnTo>
                    <a:pt x="1029589" y="1047242"/>
                  </a:lnTo>
                  <a:lnTo>
                    <a:pt x="1029589" y="1046454"/>
                  </a:lnTo>
                  <a:lnTo>
                    <a:pt x="1028801" y="1046454"/>
                  </a:lnTo>
                  <a:lnTo>
                    <a:pt x="1028801" y="1045667"/>
                  </a:lnTo>
                  <a:lnTo>
                    <a:pt x="1026452" y="1043317"/>
                  </a:lnTo>
                  <a:lnTo>
                    <a:pt x="1024877" y="1040968"/>
                  </a:lnTo>
                  <a:lnTo>
                    <a:pt x="1022527" y="1039406"/>
                  </a:lnTo>
                  <a:lnTo>
                    <a:pt x="1022527" y="1038618"/>
                  </a:lnTo>
                  <a:lnTo>
                    <a:pt x="1021740" y="1038618"/>
                  </a:lnTo>
                  <a:lnTo>
                    <a:pt x="1019378" y="1036269"/>
                  </a:lnTo>
                  <a:lnTo>
                    <a:pt x="1017028" y="1034694"/>
                  </a:lnTo>
                  <a:lnTo>
                    <a:pt x="1014666" y="1032344"/>
                  </a:lnTo>
                  <a:lnTo>
                    <a:pt x="1014666" y="1024509"/>
                  </a:lnTo>
                  <a:lnTo>
                    <a:pt x="1015136" y="1019810"/>
                  </a:lnTo>
                  <a:lnTo>
                    <a:pt x="1015377" y="1017460"/>
                  </a:lnTo>
                  <a:lnTo>
                    <a:pt x="1015453" y="1008049"/>
                  </a:lnTo>
                  <a:lnTo>
                    <a:pt x="998181" y="1008049"/>
                  </a:lnTo>
                  <a:lnTo>
                    <a:pt x="998181" y="1019810"/>
                  </a:lnTo>
                  <a:lnTo>
                    <a:pt x="976020" y="982408"/>
                  </a:lnTo>
                  <a:lnTo>
                    <a:pt x="964018" y="924598"/>
                  </a:lnTo>
                  <a:lnTo>
                    <a:pt x="959091" y="871474"/>
                  </a:lnTo>
                  <a:lnTo>
                    <a:pt x="958126" y="848182"/>
                  </a:lnTo>
                  <a:lnTo>
                    <a:pt x="954595" y="879970"/>
                  </a:lnTo>
                  <a:lnTo>
                    <a:pt x="948702" y="953198"/>
                  </a:lnTo>
                  <a:lnTo>
                    <a:pt x="947534" y="1034694"/>
                  </a:lnTo>
                  <a:lnTo>
                    <a:pt x="958126" y="1091120"/>
                  </a:lnTo>
                  <a:lnTo>
                    <a:pt x="935837" y="1120381"/>
                  </a:lnTo>
                  <a:lnTo>
                    <a:pt x="918171" y="1171752"/>
                  </a:lnTo>
                  <a:lnTo>
                    <a:pt x="906551" y="1220622"/>
                  </a:lnTo>
                  <a:lnTo>
                    <a:pt x="902373" y="1242377"/>
                  </a:lnTo>
                  <a:lnTo>
                    <a:pt x="912266" y="1233322"/>
                  </a:lnTo>
                  <a:lnTo>
                    <a:pt x="937323" y="1212303"/>
                  </a:lnTo>
                  <a:lnTo>
                    <a:pt x="970622" y="1188491"/>
                  </a:lnTo>
                  <a:lnTo>
                    <a:pt x="1005243" y="1171067"/>
                  </a:lnTo>
                  <a:lnTo>
                    <a:pt x="1010450" y="1192593"/>
                  </a:lnTo>
                  <a:lnTo>
                    <a:pt x="1017397" y="1217790"/>
                  </a:lnTo>
                  <a:lnTo>
                    <a:pt x="1036053" y="1268476"/>
                  </a:lnTo>
                  <a:lnTo>
                    <a:pt x="1060259" y="1301788"/>
                  </a:lnTo>
                  <a:lnTo>
                    <a:pt x="1074140" y="1305229"/>
                  </a:lnTo>
                  <a:lnTo>
                    <a:pt x="1089063" y="1296314"/>
                  </a:lnTo>
                  <a:lnTo>
                    <a:pt x="1104874" y="1272374"/>
                  </a:lnTo>
                  <a:lnTo>
                    <a:pt x="1121486" y="1230731"/>
                  </a:lnTo>
                  <a:lnTo>
                    <a:pt x="1138097" y="1171067"/>
                  </a:lnTo>
                  <a:lnTo>
                    <a:pt x="1138745" y="1168704"/>
                  </a:lnTo>
                  <a:lnTo>
                    <a:pt x="1171028" y="1188554"/>
                  </a:lnTo>
                  <a:lnTo>
                    <a:pt x="1201470" y="1214653"/>
                  </a:lnTo>
                  <a:lnTo>
                    <a:pt x="1224114" y="1237373"/>
                  </a:lnTo>
                  <a:lnTo>
                    <a:pt x="1232992" y="1247076"/>
                  </a:lnTo>
                  <a:close/>
                </a:path>
                <a:path w="2140585" h="1826895">
                  <a:moveTo>
                    <a:pt x="2140318" y="1068387"/>
                  </a:moveTo>
                  <a:lnTo>
                    <a:pt x="2139188" y="1018603"/>
                  </a:lnTo>
                  <a:lnTo>
                    <a:pt x="2135759" y="969162"/>
                  </a:lnTo>
                  <a:lnTo>
                    <a:pt x="2130044" y="920115"/>
                  </a:lnTo>
                  <a:lnTo>
                    <a:pt x="2122093" y="871524"/>
                  </a:lnTo>
                  <a:lnTo>
                    <a:pt x="2111921" y="823480"/>
                  </a:lnTo>
                  <a:lnTo>
                    <a:pt x="2099551" y="776033"/>
                  </a:lnTo>
                  <a:lnTo>
                    <a:pt x="2085009" y="729259"/>
                  </a:lnTo>
                  <a:lnTo>
                    <a:pt x="2068347" y="683221"/>
                  </a:lnTo>
                  <a:lnTo>
                    <a:pt x="2049564" y="637997"/>
                  </a:lnTo>
                  <a:lnTo>
                    <a:pt x="2028698" y="593648"/>
                  </a:lnTo>
                  <a:lnTo>
                    <a:pt x="2005787" y="550252"/>
                  </a:lnTo>
                  <a:lnTo>
                    <a:pt x="1980844" y="507860"/>
                  </a:lnTo>
                  <a:lnTo>
                    <a:pt x="1953907" y="466559"/>
                  </a:lnTo>
                  <a:lnTo>
                    <a:pt x="1925002" y="426415"/>
                  </a:lnTo>
                  <a:lnTo>
                    <a:pt x="1894166" y="387489"/>
                  </a:lnTo>
                  <a:lnTo>
                    <a:pt x="1861400" y="349846"/>
                  </a:lnTo>
                  <a:lnTo>
                    <a:pt x="1826755" y="313563"/>
                  </a:lnTo>
                  <a:lnTo>
                    <a:pt x="1790496" y="278942"/>
                  </a:lnTo>
                  <a:lnTo>
                    <a:pt x="1752904" y="246227"/>
                  </a:lnTo>
                  <a:lnTo>
                    <a:pt x="1714068" y="215468"/>
                  </a:lnTo>
                  <a:lnTo>
                    <a:pt x="1674012" y="186664"/>
                  </a:lnTo>
                  <a:lnTo>
                    <a:pt x="1632839" y="159854"/>
                  </a:lnTo>
                  <a:lnTo>
                    <a:pt x="1590573" y="135026"/>
                  </a:lnTo>
                  <a:lnTo>
                    <a:pt x="1547291" y="112242"/>
                  </a:lnTo>
                  <a:lnTo>
                    <a:pt x="1503057" y="91490"/>
                  </a:lnTo>
                  <a:lnTo>
                    <a:pt x="1457921" y="72796"/>
                  </a:lnTo>
                  <a:lnTo>
                    <a:pt x="1411947" y="56197"/>
                  </a:lnTo>
                  <a:lnTo>
                    <a:pt x="1365211" y="41694"/>
                  </a:lnTo>
                  <a:lnTo>
                    <a:pt x="1317752" y="29311"/>
                  </a:lnTo>
                  <a:lnTo>
                    <a:pt x="1269657" y="19088"/>
                  </a:lnTo>
                  <a:lnTo>
                    <a:pt x="1220952" y="11010"/>
                  </a:lnTo>
                  <a:lnTo>
                    <a:pt x="1171727" y="5130"/>
                  </a:lnTo>
                  <a:lnTo>
                    <a:pt x="1122032" y="1460"/>
                  </a:lnTo>
                  <a:lnTo>
                    <a:pt x="1071930" y="0"/>
                  </a:lnTo>
                  <a:lnTo>
                    <a:pt x="1021486" y="1181"/>
                  </a:lnTo>
                  <a:lnTo>
                    <a:pt x="971473" y="4622"/>
                  </a:lnTo>
                  <a:lnTo>
                    <a:pt x="921969" y="10299"/>
                  </a:lnTo>
                  <a:lnTo>
                    <a:pt x="873036" y="18211"/>
                  </a:lnTo>
                  <a:lnTo>
                    <a:pt x="824712" y="28308"/>
                  </a:lnTo>
                  <a:lnTo>
                    <a:pt x="777074" y="40576"/>
                  </a:lnTo>
                  <a:lnTo>
                    <a:pt x="730173" y="55003"/>
                  </a:lnTo>
                  <a:lnTo>
                    <a:pt x="684072" y="71564"/>
                  </a:lnTo>
                  <a:lnTo>
                    <a:pt x="638822" y="90220"/>
                  </a:lnTo>
                  <a:lnTo>
                    <a:pt x="594487" y="110959"/>
                  </a:lnTo>
                  <a:lnTo>
                    <a:pt x="551116" y="133756"/>
                  </a:lnTo>
                  <a:lnTo>
                    <a:pt x="508787" y="158597"/>
                  </a:lnTo>
                  <a:lnTo>
                    <a:pt x="467537" y="185445"/>
                  </a:lnTo>
                  <a:lnTo>
                    <a:pt x="427431" y="214287"/>
                  </a:lnTo>
                  <a:lnTo>
                    <a:pt x="388543" y="245097"/>
                  </a:lnTo>
                  <a:lnTo>
                    <a:pt x="350913" y="277850"/>
                  </a:lnTo>
                  <a:lnTo>
                    <a:pt x="314604" y="312521"/>
                  </a:lnTo>
                  <a:lnTo>
                    <a:pt x="279666" y="349084"/>
                  </a:lnTo>
                  <a:lnTo>
                    <a:pt x="246519" y="387121"/>
                  </a:lnTo>
                  <a:lnTo>
                    <a:pt x="215442" y="426275"/>
                  </a:lnTo>
                  <a:lnTo>
                    <a:pt x="186372" y="466610"/>
                  </a:lnTo>
                  <a:lnTo>
                    <a:pt x="159321" y="508063"/>
                  </a:lnTo>
                  <a:lnTo>
                    <a:pt x="134315" y="550557"/>
                  </a:lnTo>
                  <a:lnTo>
                    <a:pt x="111379" y="594067"/>
                  </a:lnTo>
                  <a:lnTo>
                    <a:pt x="90525" y="638517"/>
                  </a:lnTo>
                  <a:lnTo>
                    <a:pt x="71767" y="683856"/>
                  </a:lnTo>
                  <a:lnTo>
                    <a:pt x="55143" y="730034"/>
                  </a:lnTo>
                  <a:lnTo>
                    <a:pt x="40665" y="776998"/>
                  </a:lnTo>
                  <a:lnTo>
                    <a:pt x="28359" y="824674"/>
                  </a:lnTo>
                  <a:lnTo>
                    <a:pt x="18224" y="873010"/>
                  </a:lnTo>
                  <a:lnTo>
                    <a:pt x="10312" y="921969"/>
                  </a:lnTo>
                  <a:lnTo>
                    <a:pt x="4622" y="971473"/>
                  </a:lnTo>
                  <a:lnTo>
                    <a:pt x="1168" y="1021486"/>
                  </a:lnTo>
                  <a:lnTo>
                    <a:pt x="0" y="1071943"/>
                  </a:lnTo>
                  <a:lnTo>
                    <a:pt x="1447" y="1122045"/>
                  </a:lnTo>
                  <a:lnTo>
                    <a:pt x="5130" y="1171740"/>
                  </a:lnTo>
                  <a:lnTo>
                    <a:pt x="11010" y="1220965"/>
                  </a:lnTo>
                  <a:lnTo>
                    <a:pt x="19075" y="1269657"/>
                  </a:lnTo>
                  <a:lnTo>
                    <a:pt x="29311" y="1317764"/>
                  </a:lnTo>
                  <a:lnTo>
                    <a:pt x="41681" y="1365211"/>
                  </a:lnTo>
                  <a:lnTo>
                    <a:pt x="56184" y="1411960"/>
                  </a:lnTo>
                  <a:lnTo>
                    <a:pt x="72796" y="1457921"/>
                  </a:lnTo>
                  <a:lnTo>
                    <a:pt x="91478" y="1503057"/>
                  </a:lnTo>
                  <a:lnTo>
                    <a:pt x="112229" y="1547291"/>
                  </a:lnTo>
                  <a:lnTo>
                    <a:pt x="135026" y="1590573"/>
                  </a:lnTo>
                  <a:lnTo>
                    <a:pt x="159842" y="1632839"/>
                  </a:lnTo>
                  <a:lnTo>
                    <a:pt x="186664" y="1674025"/>
                  </a:lnTo>
                  <a:lnTo>
                    <a:pt x="215468" y="1714068"/>
                  </a:lnTo>
                  <a:lnTo>
                    <a:pt x="246227" y="1752917"/>
                  </a:lnTo>
                  <a:lnTo>
                    <a:pt x="278930" y="1790496"/>
                  </a:lnTo>
                  <a:lnTo>
                    <a:pt x="313563" y="1826755"/>
                  </a:lnTo>
                  <a:lnTo>
                    <a:pt x="669480" y="1470837"/>
                  </a:lnTo>
                  <a:lnTo>
                    <a:pt x="635863" y="1434147"/>
                  </a:lnTo>
                  <a:lnTo>
                    <a:pt x="605777" y="1394929"/>
                  </a:lnTo>
                  <a:lnTo>
                    <a:pt x="579348" y="1353413"/>
                  </a:lnTo>
                  <a:lnTo>
                    <a:pt x="556729" y="1309839"/>
                  </a:lnTo>
                  <a:lnTo>
                    <a:pt x="538048" y="1264450"/>
                  </a:lnTo>
                  <a:lnTo>
                    <a:pt x="523443" y="1217485"/>
                  </a:lnTo>
                  <a:lnTo>
                    <a:pt x="513041" y="1169174"/>
                  </a:lnTo>
                  <a:lnTo>
                    <a:pt x="506996" y="1119771"/>
                  </a:lnTo>
                  <a:lnTo>
                    <a:pt x="505434" y="1069505"/>
                  </a:lnTo>
                  <a:lnTo>
                    <a:pt x="507619" y="1019937"/>
                  </a:lnTo>
                  <a:lnTo>
                    <a:pt x="514045" y="971169"/>
                  </a:lnTo>
                  <a:lnTo>
                    <a:pt x="524649" y="923429"/>
                  </a:lnTo>
                  <a:lnTo>
                    <a:pt x="539356" y="876935"/>
                  </a:lnTo>
                  <a:lnTo>
                    <a:pt x="558101" y="831862"/>
                  </a:lnTo>
                  <a:lnTo>
                    <a:pt x="580821" y="788428"/>
                  </a:lnTo>
                  <a:lnTo>
                    <a:pt x="607441" y="746848"/>
                  </a:lnTo>
                  <a:lnTo>
                    <a:pt x="637819" y="707415"/>
                  </a:lnTo>
                  <a:lnTo>
                    <a:pt x="672109" y="670039"/>
                  </a:lnTo>
                  <a:lnTo>
                    <a:pt x="708774" y="636435"/>
                  </a:lnTo>
                  <a:lnTo>
                    <a:pt x="747839" y="606450"/>
                  </a:lnTo>
                  <a:lnTo>
                    <a:pt x="789114" y="580136"/>
                  </a:lnTo>
                  <a:lnTo>
                    <a:pt x="832396" y="557568"/>
                  </a:lnTo>
                  <a:lnTo>
                    <a:pt x="877468" y="538822"/>
                  </a:lnTo>
                  <a:lnTo>
                    <a:pt x="924128" y="523951"/>
                  </a:lnTo>
                  <a:lnTo>
                    <a:pt x="972172" y="513041"/>
                  </a:lnTo>
                  <a:lnTo>
                    <a:pt x="1021384" y="506158"/>
                  </a:lnTo>
                  <a:lnTo>
                    <a:pt x="1071587" y="503364"/>
                  </a:lnTo>
                  <a:lnTo>
                    <a:pt x="1121232" y="505548"/>
                  </a:lnTo>
                  <a:lnTo>
                    <a:pt x="1170152" y="512076"/>
                  </a:lnTo>
                  <a:lnTo>
                    <a:pt x="1218095" y="522833"/>
                  </a:lnTo>
                  <a:lnTo>
                    <a:pt x="1264805" y="537692"/>
                  </a:lnTo>
                  <a:lnTo>
                    <a:pt x="1310017" y="556552"/>
                  </a:lnTo>
                  <a:lnTo>
                    <a:pt x="1353489" y="579285"/>
                  </a:lnTo>
                  <a:lnTo>
                    <a:pt x="1394955" y="605764"/>
                  </a:lnTo>
                  <a:lnTo>
                    <a:pt x="1434147" y="635863"/>
                  </a:lnTo>
                  <a:lnTo>
                    <a:pt x="1470825" y="669493"/>
                  </a:lnTo>
                  <a:lnTo>
                    <a:pt x="1504454" y="706170"/>
                  </a:lnTo>
                  <a:lnTo>
                    <a:pt x="1534553" y="745363"/>
                  </a:lnTo>
                  <a:lnTo>
                    <a:pt x="1561033" y="786828"/>
                  </a:lnTo>
                  <a:lnTo>
                    <a:pt x="1583766" y="830300"/>
                  </a:lnTo>
                  <a:lnTo>
                    <a:pt x="1602625" y="875512"/>
                  </a:lnTo>
                  <a:lnTo>
                    <a:pt x="1617484" y="922223"/>
                  </a:lnTo>
                  <a:lnTo>
                    <a:pt x="1628241" y="970165"/>
                  </a:lnTo>
                  <a:lnTo>
                    <a:pt x="1634769" y="1019086"/>
                  </a:lnTo>
                  <a:lnTo>
                    <a:pt x="1636953" y="1068730"/>
                  </a:lnTo>
                  <a:lnTo>
                    <a:pt x="1634159" y="1118933"/>
                  </a:lnTo>
                  <a:lnTo>
                    <a:pt x="1627276" y="1168146"/>
                  </a:lnTo>
                  <a:lnTo>
                    <a:pt x="1616367" y="1216190"/>
                  </a:lnTo>
                  <a:lnTo>
                    <a:pt x="1601495" y="1262849"/>
                  </a:lnTo>
                  <a:lnTo>
                    <a:pt x="1582750" y="1307922"/>
                  </a:lnTo>
                  <a:lnTo>
                    <a:pt x="1560182" y="1351203"/>
                  </a:lnTo>
                  <a:lnTo>
                    <a:pt x="1533880" y="1392478"/>
                  </a:lnTo>
                  <a:lnTo>
                    <a:pt x="1503883" y="1431544"/>
                  </a:lnTo>
                  <a:lnTo>
                    <a:pt x="1470279" y="1468208"/>
                  </a:lnTo>
                  <a:lnTo>
                    <a:pt x="1827796" y="1825713"/>
                  </a:lnTo>
                  <a:lnTo>
                    <a:pt x="1862467" y="1789404"/>
                  </a:lnTo>
                  <a:lnTo>
                    <a:pt x="1895221" y="1751774"/>
                  </a:lnTo>
                  <a:lnTo>
                    <a:pt x="1926031" y="1712887"/>
                  </a:lnTo>
                  <a:lnTo>
                    <a:pt x="1954872" y="1672780"/>
                  </a:lnTo>
                  <a:lnTo>
                    <a:pt x="1981720" y="1631530"/>
                  </a:lnTo>
                  <a:lnTo>
                    <a:pt x="2006561" y="1589201"/>
                  </a:lnTo>
                  <a:lnTo>
                    <a:pt x="2029358" y="1545831"/>
                  </a:lnTo>
                  <a:lnTo>
                    <a:pt x="2050097" y="1501495"/>
                  </a:lnTo>
                  <a:lnTo>
                    <a:pt x="2068753" y="1456245"/>
                  </a:lnTo>
                  <a:lnTo>
                    <a:pt x="2085314" y="1410144"/>
                  </a:lnTo>
                  <a:lnTo>
                    <a:pt x="2099741" y="1363243"/>
                  </a:lnTo>
                  <a:lnTo>
                    <a:pt x="2112010" y="1315605"/>
                  </a:lnTo>
                  <a:lnTo>
                    <a:pt x="2112861" y="1311516"/>
                  </a:lnTo>
                  <a:lnTo>
                    <a:pt x="2122106" y="1267282"/>
                  </a:lnTo>
                  <a:lnTo>
                    <a:pt x="2130018" y="1218349"/>
                  </a:lnTo>
                  <a:lnTo>
                    <a:pt x="2135695" y="1168844"/>
                  </a:lnTo>
                  <a:lnTo>
                    <a:pt x="2139137" y="1118831"/>
                  </a:lnTo>
                  <a:lnTo>
                    <a:pt x="2140318" y="106838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70066" y="2961094"/>
              <a:ext cx="145256" cy="30079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195853" y="2032120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3"/>
                  </a:moveTo>
                  <a:lnTo>
                    <a:pt x="72103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59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7"/>
                  </a:lnTo>
                  <a:lnTo>
                    <a:pt x="487840" y="199155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3"/>
                  </a:lnTo>
                  <a:close/>
                </a:path>
                <a:path w="492759" h="492759">
                  <a:moveTo>
                    <a:pt x="72102" y="420242"/>
                  </a:moveTo>
                  <a:lnTo>
                    <a:pt x="40557" y="381624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1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2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195853" y="2032120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543439" y="3667594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93190" y="870813"/>
                  </a:moveTo>
                  <a:lnTo>
                    <a:pt x="1290866" y="859307"/>
                  </a:lnTo>
                  <a:lnTo>
                    <a:pt x="1284516" y="849909"/>
                  </a:lnTo>
                  <a:lnTo>
                    <a:pt x="1275105" y="843572"/>
                  </a:lnTo>
                  <a:lnTo>
                    <a:pt x="1263586" y="841248"/>
                  </a:lnTo>
                  <a:lnTo>
                    <a:pt x="908735" y="841248"/>
                  </a:lnTo>
                  <a:lnTo>
                    <a:pt x="897204" y="843572"/>
                  </a:lnTo>
                  <a:lnTo>
                    <a:pt x="887793" y="849909"/>
                  </a:lnTo>
                  <a:lnTo>
                    <a:pt x="881456" y="859307"/>
                  </a:lnTo>
                  <a:lnTo>
                    <a:pt x="879132" y="870813"/>
                  </a:lnTo>
                  <a:lnTo>
                    <a:pt x="881456" y="882345"/>
                  </a:lnTo>
                  <a:lnTo>
                    <a:pt x="887793" y="891743"/>
                  </a:lnTo>
                  <a:lnTo>
                    <a:pt x="897204" y="898055"/>
                  </a:lnTo>
                  <a:lnTo>
                    <a:pt x="908735" y="900366"/>
                  </a:lnTo>
                  <a:lnTo>
                    <a:pt x="1263586" y="900366"/>
                  </a:lnTo>
                  <a:lnTo>
                    <a:pt x="1275105" y="898055"/>
                  </a:lnTo>
                  <a:lnTo>
                    <a:pt x="1284516" y="891743"/>
                  </a:lnTo>
                  <a:lnTo>
                    <a:pt x="1290866" y="882345"/>
                  </a:lnTo>
                  <a:lnTo>
                    <a:pt x="1293190" y="870813"/>
                  </a:lnTo>
                  <a:close/>
                </a:path>
                <a:path w="2140585" h="1826895">
                  <a:moveTo>
                    <a:pt x="1293190" y="752487"/>
                  </a:moveTo>
                  <a:lnTo>
                    <a:pt x="1290866" y="740981"/>
                  </a:lnTo>
                  <a:lnTo>
                    <a:pt x="1284516" y="731583"/>
                  </a:lnTo>
                  <a:lnTo>
                    <a:pt x="1275105" y="725246"/>
                  </a:lnTo>
                  <a:lnTo>
                    <a:pt x="1263586" y="722922"/>
                  </a:lnTo>
                  <a:lnTo>
                    <a:pt x="908735" y="722922"/>
                  </a:lnTo>
                  <a:lnTo>
                    <a:pt x="897204" y="725246"/>
                  </a:lnTo>
                  <a:lnTo>
                    <a:pt x="887793" y="731583"/>
                  </a:lnTo>
                  <a:lnTo>
                    <a:pt x="881456" y="740981"/>
                  </a:lnTo>
                  <a:lnTo>
                    <a:pt x="879132" y="752487"/>
                  </a:lnTo>
                  <a:lnTo>
                    <a:pt x="881456" y="764019"/>
                  </a:lnTo>
                  <a:lnTo>
                    <a:pt x="887793" y="773404"/>
                  </a:lnTo>
                  <a:lnTo>
                    <a:pt x="897204" y="779729"/>
                  </a:lnTo>
                  <a:lnTo>
                    <a:pt x="908735" y="782040"/>
                  </a:lnTo>
                  <a:lnTo>
                    <a:pt x="1263586" y="782040"/>
                  </a:lnTo>
                  <a:lnTo>
                    <a:pt x="1275105" y="779729"/>
                  </a:lnTo>
                  <a:lnTo>
                    <a:pt x="1284516" y="773404"/>
                  </a:lnTo>
                  <a:lnTo>
                    <a:pt x="1290866" y="764019"/>
                  </a:lnTo>
                  <a:lnTo>
                    <a:pt x="1293190" y="752487"/>
                  </a:lnTo>
                  <a:close/>
                </a:path>
                <a:path w="2140585" h="1826895">
                  <a:moveTo>
                    <a:pt x="1293190" y="634187"/>
                  </a:moveTo>
                  <a:lnTo>
                    <a:pt x="1290866" y="622668"/>
                  </a:lnTo>
                  <a:lnTo>
                    <a:pt x="1284516" y="613270"/>
                  </a:lnTo>
                  <a:lnTo>
                    <a:pt x="1275105" y="606945"/>
                  </a:lnTo>
                  <a:lnTo>
                    <a:pt x="1263586" y="604621"/>
                  </a:lnTo>
                  <a:lnTo>
                    <a:pt x="908735" y="604621"/>
                  </a:lnTo>
                  <a:lnTo>
                    <a:pt x="897204" y="606945"/>
                  </a:lnTo>
                  <a:lnTo>
                    <a:pt x="887793" y="613270"/>
                  </a:lnTo>
                  <a:lnTo>
                    <a:pt x="881456" y="622668"/>
                  </a:lnTo>
                  <a:lnTo>
                    <a:pt x="879132" y="634187"/>
                  </a:lnTo>
                  <a:lnTo>
                    <a:pt x="881456" y="645706"/>
                  </a:lnTo>
                  <a:lnTo>
                    <a:pt x="887793" y="655116"/>
                  </a:lnTo>
                  <a:lnTo>
                    <a:pt x="897204" y="661454"/>
                  </a:lnTo>
                  <a:lnTo>
                    <a:pt x="908735" y="663790"/>
                  </a:lnTo>
                  <a:lnTo>
                    <a:pt x="1263586" y="663790"/>
                  </a:lnTo>
                  <a:lnTo>
                    <a:pt x="1275105" y="661454"/>
                  </a:lnTo>
                  <a:lnTo>
                    <a:pt x="1284516" y="655116"/>
                  </a:lnTo>
                  <a:lnTo>
                    <a:pt x="1290866" y="645706"/>
                  </a:lnTo>
                  <a:lnTo>
                    <a:pt x="1293190" y="634187"/>
                  </a:lnTo>
                  <a:close/>
                </a:path>
                <a:path w="2140585" h="1826895">
                  <a:moveTo>
                    <a:pt x="2140318" y="754811"/>
                  </a:moveTo>
                  <a:lnTo>
                    <a:pt x="2138857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30" y="557098"/>
                  </a:lnTo>
                  <a:lnTo>
                    <a:pt x="2111006" y="508990"/>
                  </a:lnTo>
                  <a:lnTo>
                    <a:pt x="2098624" y="461543"/>
                  </a:lnTo>
                  <a:lnTo>
                    <a:pt x="2084120" y="414794"/>
                  </a:lnTo>
                  <a:lnTo>
                    <a:pt x="2067521" y="368833"/>
                  </a:lnTo>
                  <a:lnTo>
                    <a:pt x="2048827" y="323697"/>
                  </a:lnTo>
                  <a:lnTo>
                    <a:pt x="2028075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75" y="36258"/>
                  </a:lnTo>
                  <a:lnTo>
                    <a:pt x="1826755" y="0"/>
                  </a:lnTo>
                  <a:lnTo>
                    <a:pt x="1470825" y="355917"/>
                  </a:lnTo>
                  <a:lnTo>
                    <a:pt x="1504442" y="392607"/>
                  </a:lnTo>
                  <a:lnTo>
                    <a:pt x="1534541" y="431825"/>
                  </a:lnTo>
                  <a:lnTo>
                    <a:pt x="1560957" y="473341"/>
                  </a:lnTo>
                  <a:lnTo>
                    <a:pt x="1583575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63" y="657580"/>
                  </a:lnTo>
                  <a:lnTo>
                    <a:pt x="1633308" y="706983"/>
                  </a:lnTo>
                  <a:lnTo>
                    <a:pt x="1634871" y="757250"/>
                  </a:lnTo>
                  <a:lnTo>
                    <a:pt x="1632699" y="806818"/>
                  </a:lnTo>
                  <a:lnTo>
                    <a:pt x="1626273" y="855586"/>
                  </a:lnTo>
                  <a:lnTo>
                    <a:pt x="1615668" y="903325"/>
                  </a:lnTo>
                  <a:lnTo>
                    <a:pt x="1600962" y="949820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498" y="1119339"/>
                  </a:lnTo>
                  <a:lnTo>
                    <a:pt x="1468196" y="1156716"/>
                  </a:lnTo>
                  <a:lnTo>
                    <a:pt x="1431544" y="1190320"/>
                  </a:lnTo>
                  <a:lnTo>
                    <a:pt x="1392466" y="1220317"/>
                  </a:lnTo>
                  <a:lnTo>
                    <a:pt x="1351191" y="1246619"/>
                  </a:lnTo>
                  <a:lnTo>
                    <a:pt x="1307922" y="1269187"/>
                  </a:lnTo>
                  <a:lnTo>
                    <a:pt x="1262849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20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10" y="1303921"/>
                  </a:lnTo>
                  <a:lnTo>
                    <a:pt x="875512" y="1289062"/>
                  </a:lnTo>
                  <a:lnTo>
                    <a:pt x="830287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58" y="1190891"/>
                  </a:lnTo>
                  <a:lnTo>
                    <a:pt x="669480" y="1157262"/>
                  </a:lnTo>
                  <a:lnTo>
                    <a:pt x="635863" y="1120584"/>
                  </a:lnTo>
                  <a:lnTo>
                    <a:pt x="605751" y="1081392"/>
                  </a:lnTo>
                  <a:lnTo>
                    <a:pt x="579272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20" y="904532"/>
                  </a:lnTo>
                  <a:lnTo>
                    <a:pt x="512064" y="856589"/>
                  </a:lnTo>
                  <a:lnTo>
                    <a:pt x="505536" y="807669"/>
                  </a:lnTo>
                  <a:lnTo>
                    <a:pt x="503351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10" y="563905"/>
                  </a:lnTo>
                  <a:lnTo>
                    <a:pt x="557555" y="518833"/>
                  </a:lnTo>
                  <a:lnTo>
                    <a:pt x="580123" y="475551"/>
                  </a:lnTo>
                  <a:lnTo>
                    <a:pt x="606437" y="434276"/>
                  </a:lnTo>
                  <a:lnTo>
                    <a:pt x="636435" y="395211"/>
                  </a:lnTo>
                  <a:lnTo>
                    <a:pt x="670026" y="358546"/>
                  </a:lnTo>
                  <a:lnTo>
                    <a:pt x="312521" y="1041"/>
                  </a:lnTo>
                  <a:lnTo>
                    <a:pt x="277837" y="37350"/>
                  </a:lnTo>
                  <a:lnTo>
                    <a:pt x="245084" y="74980"/>
                  </a:lnTo>
                  <a:lnTo>
                    <a:pt x="214274" y="113868"/>
                  </a:lnTo>
                  <a:lnTo>
                    <a:pt x="185445" y="153974"/>
                  </a:lnTo>
                  <a:lnTo>
                    <a:pt x="158584" y="195224"/>
                  </a:lnTo>
                  <a:lnTo>
                    <a:pt x="133756" y="237553"/>
                  </a:lnTo>
                  <a:lnTo>
                    <a:pt x="110947" y="280924"/>
                  </a:lnTo>
                  <a:lnTo>
                    <a:pt x="90208" y="325259"/>
                  </a:lnTo>
                  <a:lnTo>
                    <a:pt x="71551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295" y="511149"/>
                  </a:lnTo>
                  <a:lnTo>
                    <a:pt x="27444" y="515239"/>
                  </a:lnTo>
                  <a:lnTo>
                    <a:pt x="18199" y="559473"/>
                  </a:lnTo>
                  <a:lnTo>
                    <a:pt x="10299" y="608406"/>
                  </a:lnTo>
                  <a:lnTo>
                    <a:pt x="4610" y="657910"/>
                  </a:lnTo>
                  <a:lnTo>
                    <a:pt x="1168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61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295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07" y="1233106"/>
                  </a:lnTo>
                  <a:lnTo>
                    <a:pt x="134518" y="1276502"/>
                  </a:lnTo>
                  <a:lnTo>
                    <a:pt x="159461" y="1318895"/>
                  </a:lnTo>
                  <a:lnTo>
                    <a:pt x="186397" y="1360195"/>
                  </a:lnTo>
                  <a:lnTo>
                    <a:pt x="215303" y="1400340"/>
                  </a:lnTo>
                  <a:lnTo>
                    <a:pt x="246151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00" y="1580527"/>
                  </a:lnTo>
                  <a:lnTo>
                    <a:pt x="426250" y="1611287"/>
                  </a:lnTo>
                  <a:lnTo>
                    <a:pt x="466293" y="1640090"/>
                  </a:lnTo>
                  <a:lnTo>
                    <a:pt x="507479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57" y="1770557"/>
                  </a:lnTo>
                  <a:lnTo>
                    <a:pt x="775106" y="1785061"/>
                  </a:lnTo>
                  <a:lnTo>
                    <a:pt x="822553" y="1797443"/>
                  </a:lnTo>
                  <a:lnTo>
                    <a:pt x="870661" y="1807667"/>
                  </a:lnTo>
                  <a:lnTo>
                    <a:pt x="919353" y="1815744"/>
                  </a:lnTo>
                  <a:lnTo>
                    <a:pt x="968578" y="1821624"/>
                  </a:lnTo>
                  <a:lnTo>
                    <a:pt x="1018273" y="1825294"/>
                  </a:lnTo>
                  <a:lnTo>
                    <a:pt x="1068374" y="1826755"/>
                  </a:lnTo>
                  <a:lnTo>
                    <a:pt x="1118831" y="1825574"/>
                  </a:lnTo>
                  <a:lnTo>
                    <a:pt x="1168831" y="1822132"/>
                  </a:lnTo>
                  <a:lnTo>
                    <a:pt x="1218336" y="1816455"/>
                  </a:lnTo>
                  <a:lnTo>
                    <a:pt x="1267282" y="1808543"/>
                  </a:lnTo>
                  <a:lnTo>
                    <a:pt x="1315593" y="1798447"/>
                  </a:lnTo>
                  <a:lnTo>
                    <a:pt x="1363230" y="1786178"/>
                  </a:lnTo>
                  <a:lnTo>
                    <a:pt x="1410131" y="1771751"/>
                  </a:lnTo>
                  <a:lnTo>
                    <a:pt x="1456245" y="1755190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189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74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13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691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792" y="1188237"/>
                  </a:lnTo>
                  <a:lnTo>
                    <a:pt x="2068537" y="1142898"/>
                  </a:lnTo>
                  <a:lnTo>
                    <a:pt x="2085162" y="1096721"/>
                  </a:lnTo>
                  <a:lnTo>
                    <a:pt x="2099652" y="1049756"/>
                  </a:lnTo>
                  <a:lnTo>
                    <a:pt x="2111959" y="1002080"/>
                  </a:lnTo>
                  <a:lnTo>
                    <a:pt x="2122081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37" y="805268"/>
                  </a:lnTo>
                  <a:lnTo>
                    <a:pt x="2140318" y="754811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948929" y="3551835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60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6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8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4"/>
                  </a:move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2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40"/>
                  </a:lnTo>
                  <a:lnTo>
                    <a:pt x="246173" y="492346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948929" y="3551835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2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5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8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40"/>
                  </a:lnTo>
                  <a:lnTo>
                    <a:pt x="246173" y="492346"/>
                  </a:lnTo>
                  <a:lnTo>
                    <a:pt x="199155" y="487840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3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20"/>
                  </a:lnTo>
                  <a:lnTo>
                    <a:pt x="72102" y="72102"/>
                  </a:lnTo>
                  <a:close/>
                </a:path>
              </a:pathLst>
            </a:custGeom>
            <a:ln w="100011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568722" y="3636900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01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78706" y="2119590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02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30838" y="3645932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03</a:t>
            </a:r>
            <a:endParaRPr sz="18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舆情分类</a:t>
            </a:r>
          </a:p>
        </p:txBody>
      </p:sp>
      <p:grpSp>
        <p:nvGrpSpPr>
          <p:cNvPr id="38" name="object 38"/>
          <p:cNvGrpSpPr/>
          <p:nvPr/>
        </p:nvGrpSpPr>
        <p:grpSpPr>
          <a:xfrm>
            <a:off x="6649397" y="1647933"/>
            <a:ext cx="587375" cy="586105"/>
            <a:chOff x="6649397" y="1647933"/>
            <a:chExt cx="587375" cy="586105"/>
          </a:xfrm>
        </p:grpSpPr>
        <p:sp>
          <p:nvSpPr>
            <p:cNvPr id="39" name="object 39"/>
            <p:cNvSpPr/>
            <p:nvPr/>
          </p:nvSpPr>
          <p:spPr>
            <a:xfrm>
              <a:off x="6649397" y="1647933"/>
              <a:ext cx="587375" cy="586105"/>
            </a:xfrm>
            <a:custGeom>
              <a:rect l="l" t="t" r="r" b="b"/>
              <a:pathLst>
                <a:path w="587375" h="586105">
                  <a:moveTo>
                    <a:pt x="293515" y="0"/>
                  </a:moveTo>
                  <a:close/>
                </a:path>
                <a:path w="587375" h="586105">
                  <a:moveTo>
                    <a:pt x="587027" y="292798"/>
                  </a:moveTo>
                  <a:lnTo>
                    <a:pt x="3" y="292798"/>
                  </a:lnTo>
                  <a:lnTo>
                    <a:pt x="3845" y="245304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1" y="85758"/>
                  </a:lnTo>
                  <a:lnTo>
                    <a:pt x="120171" y="56493"/>
                  </a:lnTo>
                  <a:lnTo>
                    <a:pt x="158630" y="32681"/>
                  </a:lnTo>
                  <a:lnTo>
                    <a:pt x="200744" y="14926"/>
                  </a:lnTo>
                  <a:lnTo>
                    <a:pt x="245908" y="3832"/>
                  </a:lnTo>
                  <a:lnTo>
                    <a:pt x="293515" y="0"/>
                  </a:lnTo>
                  <a:lnTo>
                    <a:pt x="341124" y="3832"/>
                  </a:lnTo>
                  <a:lnTo>
                    <a:pt x="386287" y="14927"/>
                  </a:lnTo>
                  <a:lnTo>
                    <a:pt x="428401" y="32681"/>
                  </a:lnTo>
                  <a:lnTo>
                    <a:pt x="466859" y="56493"/>
                  </a:lnTo>
                  <a:lnTo>
                    <a:pt x="501059" y="85758"/>
                  </a:lnTo>
                  <a:lnTo>
                    <a:pt x="530396" y="119875"/>
                  </a:lnTo>
                  <a:lnTo>
                    <a:pt x="554266" y="158240"/>
                  </a:lnTo>
                  <a:lnTo>
                    <a:pt x="572064" y="200251"/>
                  </a:lnTo>
                  <a:lnTo>
                    <a:pt x="583186" y="245305"/>
                  </a:lnTo>
                  <a:lnTo>
                    <a:pt x="587027" y="292798"/>
                  </a:lnTo>
                  <a:close/>
                </a:path>
                <a:path w="587375" h="586105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69"/>
                  </a:lnTo>
                  <a:lnTo>
                    <a:pt x="158626" y="552915"/>
                  </a:lnTo>
                  <a:lnTo>
                    <a:pt x="120167" y="529103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8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3"/>
                  </a:lnTo>
                  <a:lnTo>
                    <a:pt x="428399" y="552915"/>
                  </a:lnTo>
                  <a:lnTo>
                    <a:pt x="386286" y="570669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731888" y="1868723"/>
              <a:ext cx="409575" cy="130175"/>
            </a:xfrm>
            <a:custGeom>
              <a:rect l="l" t="t" r="r" b="b"/>
              <a:pathLst>
                <a:path w="409575" h="130175">
                  <a:moveTo>
                    <a:pt x="61096" y="69722"/>
                  </a:moveTo>
                  <a:lnTo>
                    <a:pt x="61662" y="68008"/>
                  </a:lnTo>
                  <a:lnTo>
                    <a:pt x="62793" y="66865"/>
                  </a:lnTo>
                  <a:lnTo>
                    <a:pt x="63358" y="65722"/>
                  </a:lnTo>
                  <a:lnTo>
                    <a:pt x="92209" y="12001"/>
                  </a:lnTo>
                  <a:lnTo>
                    <a:pt x="96169" y="4572"/>
                  </a:lnTo>
                  <a:lnTo>
                    <a:pt x="103523" y="0"/>
                  </a:lnTo>
                  <a:lnTo>
                    <a:pt x="113140" y="0"/>
                  </a:lnTo>
                  <a:lnTo>
                    <a:pt x="131243" y="571"/>
                  </a:lnTo>
                  <a:lnTo>
                    <a:pt x="139162" y="571"/>
                  </a:lnTo>
                  <a:lnTo>
                    <a:pt x="146092" y="4572"/>
                  </a:lnTo>
                  <a:lnTo>
                    <a:pt x="105786" y="4572"/>
                  </a:lnTo>
                  <a:lnTo>
                    <a:pt x="100129" y="8572"/>
                  </a:lnTo>
                  <a:lnTo>
                    <a:pt x="96735" y="14287"/>
                  </a:lnTo>
                  <a:lnTo>
                    <a:pt x="67884" y="67436"/>
                  </a:lnTo>
                  <a:lnTo>
                    <a:pt x="67884" y="68008"/>
                  </a:lnTo>
                  <a:lnTo>
                    <a:pt x="67319" y="68579"/>
                  </a:lnTo>
                  <a:lnTo>
                    <a:pt x="65055" y="69151"/>
                  </a:lnTo>
                  <a:lnTo>
                    <a:pt x="62793" y="69151"/>
                  </a:lnTo>
                  <a:lnTo>
                    <a:pt x="61096" y="69722"/>
                  </a:lnTo>
                  <a:close/>
                </a:path>
                <a:path w="409575" h="130175">
                  <a:moveTo>
                    <a:pt x="168579" y="34861"/>
                  </a:moveTo>
                  <a:lnTo>
                    <a:pt x="165751" y="29146"/>
                  </a:lnTo>
                  <a:lnTo>
                    <a:pt x="175368" y="12001"/>
                  </a:lnTo>
                  <a:lnTo>
                    <a:pt x="179327" y="4572"/>
                  </a:lnTo>
                  <a:lnTo>
                    <a:pt x="186682" y="0"/>
                  </a:lnTo>
                  <a:lnTo>
                    <a:pt x="196298" y="0"/>
                  </a:lnTo>
                  <a:lnTo>
                    <a:pt x="214401" y="571"/>
                  </a:lnTo>
                  <a:lnTo>
                    <a:pt x="222321" y="571"/>
                  </a:lnTo>
                  <a:lnTo>
                    <a:pt x="228755" y="4572"/>
                  </a:lnTo>
                  <a:lnTo>
                    <a:pt x="188379" y="4572"/>
                  </a:lnTo>
                  <a:lnTo>
                    <a:pt x="182722" y="8572"/>
                  </a:lnTo>
                  <a:lnTo>
                    <a:pt x="179893" y="14287"/>
                  </a:lnTo>
                  <a:lnTo>
                    <a:pt x="168579" y="34861"/>
                  </a:lnTo>
                  <a:close/>
                </a:path>
                <a:path w="409575" h="130175">
                  <a:moveTo>
                    <a:pt x="251738" y="34861"/>
                  </a:moveTo>
                  <a:lnTo>
                    <a:pt x="248343" y="29717"/>
                  </a:lnTo>
                  <a:lnTo>
                    <a:pt x="257960" y="12001"/>
                  </a:lnTo>
                  <a:lnTo>
                    <a:pt x="261920" y="4572"/>
                  </a:lnTo>
                  <a:lnTo>
                    <a:pt x="269274" y="0"/>
                  </a:lnTo>
                  <a:lnTo>
                    <a:pt x="284548" y="0"/>
                  </a:lnTo>
                  <a:lnTo>
                    <a:pt x="297560" y="571"/>
                  </a:lnTo>
                  <a:lnTo>
                    <a:pt x="305479" y="571"/>
                  </a:lnTo>
                  <a:lnTo>
                    <a:pt x="311914" y="4572"/>
                  </a:lnTo>
                  <a:lnTo>
                    <a:pt x="271537" y="4572"/>
                  </a:lnTo>
                  <a:lnTo>
                    <a:pt x="265880" y="8572"/>
                  </a:lnTo>
                  <a:lnTo>
                    <a:pt x="262486" y="14287"/>
                  </a:lnTo>
                  <a:lnTo>
                    <a:pt x="251738" y="34861"/>
                  </a:lnTo>
                  <a:close/>
                </a:path>
                <a:path w="409575" h="130175">
                  <a:moveTo>
                    <a:pt x="175933" y="96583"/>
                  </a:moveTo>
                  <a:lnTo>
                    <a:pt x="144253" y="96583"/>
                  </a:lnTo>
                  <a:lnTo>
                    <a:pt x="152739" y="96011"/>
                  </a:lnTo>
                  <a:lnTo>
                    <a:pt x="157831" y="89154"/>
                  </a:lnTo>
                  <a:lnTo>
                    <a:pt x="162356" y="82295"/>
                  </a:lnTo>
                  <a:lnTo>
                    <a:pt x="158962" y="73723"/>
                  </a:lnTo>
                  <a:lnTo>
                    <a:pt x="155568" y="67436"/>
                  </a:lnTo>
                  <a:lnTo>
                    <a:pt x="126717" y="14287"/>
                  </a:lnTo>
                  <a:lnTo>
                    <a:pt x="123889" y="8572"/>
                  </a:lnTo>
                  <a:lnTo>
                    <a:pt x="117666" y="4572"/>
                  </a:lnTo>
                  <a:lnTo>
                    <a:pt x="146092" y="4572"/>
                  </a:lnTo>
                  <a:lnTo>
                    <a:pt x="147082" y="5143"/>
                  </a:lnTo>
                  <a:lnTo>
                    <a:pt x="150476" y="12001"/>
                  </a:lnTo>
                  <a:lnTo>
                    <a:pt x="179327" y="65722"/>
                  </a:lnTo>
                  <a:lnTo>
                    <a:pt x="182147" y="71339"/>
                  </a:lnTo>
                  <a:lnTo>
                    <a:pt x="184065" y="77652"/>
                  </a:lnTo>
                  <a:lnTo>
                    <a:pt x="184180" y="84287"/>
                  </a:lnTo>
                  <a:lnTo>
                    <a:pt x="181590" y="90868"/>
                  </a:lnTo>
                  <a:lnTo>
                    <a:pt x="179893" y="93154"/>
                  </a:lnTo>
                  <a:lnTo>
                    <a:pt x="178196" y="94869"/>
                  </a:lnTo>
                  <a:lnTo>
                    <a:pt x="175933" y="96583"/>
                  </a:lnTo>
                  <a:close/>
                </a:path>
                <a:path w="409575" h="130175">
                  <a:moveTo>
                    <a:pt x="258526" y="96583"/>
                  </a:moveTo>
                  <a:lnTo>
                    <a:pt x="227412" y="96583"/>
                  </a:lnTo>
                  <a:lnTo>
                    <a:pt x="235898" y="96011"/>
                  </a:lnTo>
                  <a:lnTo>
                    <a:pt x="240424" y="89154"/>
                  </a:lnTo>
                  <a:lnTo>
                    <a:pt x="245515" y="82295"/>
                  </a:lnTo>
                  <a:lnTo>
                    <a:pt x="241555" y="73723"/>
                  </a:lnTo>
                  <a:lnTo>
                    <a:pt x="238726" y="67436"/>
                  </a:lnTo>
                  <a:lnTo>
                    <a:pt x="209875" y="14287"/>
                  </a:lnTo>
                  <a:lnTo>
                    <a:pt x="206481" y="8572"/>
                  </a:lnTo>
                  <a:lnTo>
                    <a:pt x="200824" y="4572"/>
                  </a:lnTo>
                  <a:lnTo>
                    <a:pt x="228755" y="4572"/>
                  </a:lnTo>
                  <a:lnTo>
                    <a:pt x="262486" y="65722"/>
                  </a:lnTo>
                  <a:lnTo>
                    <a:pt x="267020" y="84287"/>
                  </a:lnTo>
                  <a:lnTo>
                    <a:pt x="264183" y="90868"/>
                  </a:lnTo>
                  <a:lnTo>
                    <a:pt x="263052" y="93154"/>
                  </a:lnTo>
                  <a:lnTo>
                    <a:pt x="258526" y="96583"/>
                  </a:lnTo>
                  <a:close/>
                </a:path>
                <a:path w="409575" h="130175">
                  <a:moveTo>
                    <a:pt x="400746" y="96583"/>
                  </a:moveTo>
                  <a:lnTo>
                    <a:pt x="310005" y="96583"/>
                  </a:lnTo>
                  <a:lnTo>
                    <a:pt x="319056" y="96011"/>
                  </a:lnTo>
                  <a:lnTo>
                    <a:pt x="328107" y="82295"/>
                  </a:lnTo>
                  <a:lnTo>
                    <a:pt x="324713" y="73723"/>
                  </a:lnTo>
                  <a:lnTo>
                    <a:pt x="292468" y="14287"/>
                  </a:lnTo>
                  <a:lnTo>
                    <a:pt x="289639" y="8572"/>
                  </a:lnTo>
                  <a:lnTo>
                    <a:pt x="283982" y="4572"/>
                  </a:lnTo>
                  <a:lnTo>
                    <a:pt x="311914" y="4572"/>
                  </a:lnTo>
                  <a:lnTo>
                    <a:pt x="312833" y="5143"/>
                  </a:lnTo>
                  <a:lnTo>
                    <a:pt x="316793" y="12001"/>
                  </a:lnTo>
                  <a:lnTo>
                    <a:pt x="345644" y="65722"/>
                  </a:lnTo>
                  <a:lnTo>
                    <a:pt x="346775" y="68579"/>
                  </a:lnTo>
                  <a:lnTo>
                    <a:pt x="348473" y="72008"/>
                  </a:lnTo>
                  <a:lnTo>
                    <a:pt x="349604" y="75438"/>
                  </a:lnTo>
                  <a:lnTo>
                    <a:pt x="373920" y="84037"/>
                  </a:lnTo>
                  <a:lnTo>
                    <a:pt x="392668" y="92368"/>
                  </a:lnTo>
                  <a:lnTo>
                    <a:pt x="400746" y="96583"/>
                  </a:lnTo>
                  <a:close/>
                </a:path>
                <a:path w="409575" h="130175">
                  <a:moveTo>
                    <a:pt x="274366" y="129730"/>
                  </a:moveTo>
                  <a:lnTo>
                    <a:pt x="134637" y="129730"/>
                  </a:lnTo>
                  <a:lnTo>
                    <a:pt x="82336" y="125265"/>
                  </a:lnTo>
                  <a:lnTo>
                    <a:pt x="39528" y="115442"/>
                  </a:lnTo>
                  <a:lnTo>
                    <a:pt x="10615" y="105620"/>
                  </a:lnTo>
                  <a:lnTo>
                    <a:pt x="0" y="101155"/>
                  </a:lnTo>
                  <a:lnTo>
                    <a:pt x="4269" y="98664"/>
                  </a:lnTo>
                  <a:lnTo>
                    <a:pt x="16334" y="92368"/>
                  </a:lnTo>
                  <a:lnTo>
                    <a:pt x="35158" y="84010"/>
                  </a:lnTo>
                  <a:lnTo>
                    <a:pt x="59398" y="75438"/>
                  </a:lnTo>
                  <a:lnTo>
                    <a:pt x="59964" y="75438"/>
                  </a:lnTo>
                  <a:lnTo>
                    <a:pt x="63358" y="74294"/>
                  </a:lnTo>
                  <a:lnTo>
                    <a:pt x="65055" y="74294"/>
                  </a:lnTo>
                  <a:lnTo>
                    <a:pt x="63358" y="78866"/>
                  </a:lnTo>
                  <a:lnTo>
                    <a:pt x="62793" y="84010"/>
                  </a:lnTo>
                  <a:lnTo>
                    <a:pt x="65621" y="89154"/>
                  </a:lnTo>
                  <a:lnTo>
                    <a:pt x="70712" y="96011"/>
                  </a:lnTo>
                  <a:lnTo>
                    <a:pt x="79198" y="96583"/>
                  </a:lnTo>
                  <a:lnTo>
                    <a:pt x="400746" y="96583"/>
                  </a:lnTo>
                  <a:lnTo>
                    <a:pt x="404733" y="98664"/>
                  </a:lnTo>
                  <a:lnTo>
                    <a:pt x="409002" y="101155"/>
                  </a:lnTo>
                  <a:lnTo>
                    <a:pt x="398466" y="105620"/>
                  </a:lnTo>
                  <a:lnTo>
                    <a:pt x="369686" y="115442"/>
                  </a:lnTo>
                  <a:lnTo>
                    <a:pt x="326905" y="125265"/>
                  </a:lnTo>
                  <a:lnTo>
                    <a:pt x="274366" y="129730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6647492" y="3377125"/>
            <a:ext cx="587375" cy="586105"/>
            <a:chOff x="6647492" y="3377125"/>
            <a:chExt cx="587375" cy="586105"/>
          </a:xfrm>
        </p:grpSpPr>
        <p:sp>
          <p:nvSpPr>
            <p:cNvPr id="42" name="object 42"/>
            <p:cNvSpPr/>
            <p:nvPr/>
          </p:nvSpPr>
          <p:spPr>
            <a:xfrm>
              <a:off x="6647492" y="3377125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7" y="292799"/>
                  </a:moveTo>
                  <a:lnTo>
                    <a:pt x="3" y="292799"/>
                  </a:lnTo>
                  <a:lnTo>
                    <a:pt x="3845" y="245305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2" y="85758"/>
                  </a:lnTo>
                  <a:lnTo>
                    <a:pt x="120172" y="56493"/>
                  </a:lnTo>
                  <a:lnTo>
                    <a:pt x="158631" y="32681"/>
                  </a:lnTo>
                  <a:lnTo>
                    <a:pt x="200745" y="14927"/>
                  </a:lnTo>
                  <a:lnTo>
                    <a:pt x="245913" y="3832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7"/>
                  </a:lnTo>
                  <a:lnTo>
                    <a:pt x="428401" y="32682"/>
                  </a:lnTo>
                  <a:lnTo>
                    <a:pt x="466860" y="56493"/>
                  </a:lnTo>
                  <a:lnTo>
                    <a:pt x="501060" y="85759"/>
                  </a:lnTo>
                  <a:lnTo>
                    <a:pt x="530397" y="119876"/>
                  </a:lnTo>
                  <a:lnTo>
                    <a:pt x="554266" y="158241"/>
                  </a:lnTo>
                  <a:lnTo>
                    <a:pt x="572064" y="200252"/>
                  </a:lnTo>
                  <a:lnTo>
                    <a:pt x="583186" y="245305"/>
                  </a:lnTo>
                  <a:lnTo>
                    <a:pt x="587027" y="292799"/>
                  </a:lnTo>
                  <a:close/>
                </a:path>
                <a:path w="587375" h="586104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70"/>
                  </a:lnTo>
                  <a:lnTo>
                    <a:pt x="158626" y="552915"/>
                  </a:lnTo>
                  <a:lnTo>
                    <a:pt x="120167" y="529104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9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4"/>
                  </a:lnTo>
                  <a:lnTo>
                    <a:pt x="428399" y="552915"/>
                  </a:lnTo>
                  <a:lnTo>
                    <a:pt x="386286" y="570670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6831328" y="3579005"/>
              <a:ext cx="224790" cy="309245"/>
            </a:xfrm>
            <a:custGeom>
              <a:rect l="l" t="t" r="r" b="b"/>
              <a:pathLst>
                <a:path w="224790" h="309245">
                  <a:moveTo>
                    <a:pt x="0" y="266986"/>
                  </a:moveTo>
                  <a:lnTo>
                    <a:pt x="2841" y="252248"/>
                  </a:lnTo>
                  <a:lnTo>
                    <a:pt x="10732" y="219148"/>
                  </a:lnTo>
                  <a:lnTo>
                    <a:pt x="22722" y="184357"/>
                  </a:lnTo>
                  <a:lnTo>
                    <a:pt x="37862" y="164543"/>
                  </a:lnTo>
                  <a:lnTo>
                    <a:pt x="30669" y="126327"/>
                  </a:lnTo>
                  <a:lnTo>
                    <a:pt x="31462" y="71125"/>
                  </a:lnTo>
                  <a:lnTo>
                    <a:pt x="35499" y="21198"/>
                  </a:lnTo>
                  <a:lnTo>
                    <a:pt x="37862" y="0"/>
                  </a:lnTo>
                  <a:lnTo>
                    <a:pt x="38511" y="15774"/>
                  </a:lnTo>
                  <a:lnTo>
                    <a:pt x="41861" y="51751"/>
                  </a:lnTo>
                  <a:lnTo>
                    <a:pt x="50010" y="90913"/>
                  </a:lnTo>
                  <a:lnTo>
                    <a:pt x="65058" y="116242"/>
                  </a:lnTo>
                  <a:lnTo>
                    <a:pt x="76576" y="116242"/>
                  </a:lnTo>
                  <a:lnTo>
                    <a:pt x="76256" y="119427"/>
                  </a:lnTo>
                  <a:lnTo>
                    <a:pt x="76256" y="124735"/>
                  </a:lnTo>
                  <a:lnTo>
                    <a:pt x="77856" y="126327"/>
                  </a:lnTo>
                  <a:lnTo>
                    <a:pt x="79456" y="127388"/>
                  </a:lnTo>
                  <a:lnTo>
                    <a:pt x="81056" y="128981"/>
                  </a:lnTo>
                  <a:lnTo>
                    <a:pt x="81589" y="128981"/>
                  </a:lnTo>
                  <a:lnTo>
                    <a:pt x="81589" y="129511"/>
                  </a:lnTo>
                  <a:lnTo>
                    <a:pt x="83189" y="130573"/>
                  </a:lnTo>
                  <a:lnTo>
                    <a:pt x="84256" y="132165"/>
                  </a:lnTo>
                  <a:lnTo>
                    <a:pt x="85855" y="133758"/>
                  </a:lnTo>
                  <a:lnTo>
                    <a:pt x="85855" y="134289"/>
                  </a:lnTo>
                  <a:lnTo>
                    <a:pt x="86389" y="134289"/>
                  </a:lnTo>
                  <a:lnTo>
                    <a:pt x="86389" y="134820"/>
                  </a:lnTo>
                  <a:lnTo>
                    <a:pt x="111985" y="134820"/>
                  </a:lnTo>
                  <a:lnTo>
                    <a:pt x="111985" y="154459"/>
                  </a:lnTo>
                  <a:lnTo>
                    <a:pt x="98653" y="154459"/>
                  </a:lnTo>
                  <a:lnTo>
                    <a:pt x="103986" y="156051"/>
                  </a:lnTo>
                  <a:lnTo>
                    <a:pt x="108253" y="157643"/>
                  </a:lnTo>
                  <a:lnTo>
                    <a:pt x="111452" y="160297"/>
                  </a:lnTo>
                  <a:lnTo>
                    <a:pt x="111985" y="160297"/>
                  </a:lnTo>
                  <a:lnTo>
                    <a:pt x="111985" y="160828"/>
                  </a:lnTo>
                  <a:lnTo>
                    <a:pt x="113585" y="162420"/>
                  </a:lnTo>
                  <a:lnTo>
                    <a:pt x="191441" y="162420"/>
                  </a:lnTo>
                  <a:lnTo>
                    <a:pt x="205831" y="183063"/>
                  </a:lnTo>
                  <a:lnTo>
                    <a:pt x="215441" y="217091"/>
                  </a:lnTo>
                  <a:lnTo>
                    <a:pt x="160512" y="217091"/>
                  </a:lnTo>
                  <a:lnTo>
                    <a:pt x="160026" y="218684"/>
                  </a:lnTo>
                  <a:lnTo>
                    <a:pt x="69857" y="218684"/>
                  </a:lnTo>
                  <a:lnTo>
                    <a:pt x="46344" y="230486"/>
                  </a:lnTo>
                  <a:lnTo>
                    <a:pt x="23730" y="246617"/>
                  </a:lnTo>
                  <a:lnTo>
                    <a:pt x="6715" y="260857"/>
                  </a:lnTo>
                  <a:lnTo>
                    <a:pt x="0" y="266986"/>
                  </a:lnTo>
                  <a:close/>
                </a:path>
                <a:path w="224790" h="309245">
                  <a:moveTo>
                    <a:pt x="196049" y="114649"/>
                  </a:moveTo>
                  <a:lnTo>
                    <a:pt x="163712" y="114649"/>
                  </a:lnTo>
                  <a:lnTo>
                    <a:pt x="177093" y="89346"/>
                  </a:lnTo>
                  <a:lnTo>
                    <a:pt x="181576" y="50756"/>
                  </a:lnTo>
                  <a:lnTo>
                    <a:pt x="181259" y="15450"/>
                  </a:lnTo>
                  <a:lnTo>
                    <a:pt x="180243" y="0"/>
                  </a:lnTo>
                  <a:lnTo>
                    <a:pt x="184446" y="21530"/>
                  </a:lnTo>
                  <a:lnTo>
                    <a:pt x="192241" y="70063"/>
                  </a:lnTo>
                  <a:lnTo>
                    <a:pt x="196049" y="114649"/>
                  </a:lnTo>
                  <a:close/>
                </a:path>
                <a:path w="224790" h="309245">
                  <a:moveTo>
                    <a:pt x="76576" y="116242"/>
                  </a:moveTo>
                  <a:lnTo>
                    <a:pt x="65058" y="116242"/>
                  </a:lnTo>
                  <a:lnTo>
                    <a:pt x="65058" y="108280"/>
                  </a:lnTo>
                  <a:lnTo>
                    <a:pt x="76789" y="108280"/>
                  </a:lnTo>
                  <a:lnTo>
                    <a:pt x="76736" y="114649"/>
                  </a:lnTo>
                  <a:lnTo>
                    <a:pt x="76576" y="116242"/>
                  </a:lnTo>
                  <a:close/>
                </a:path>
                <a:path w="224790" h="309245">
                  <a:moveTo>
                    <a:pt x="191899" y="159236"/>
                  </a:moveTo>
                  <a:lnTo>
                    <a:pt x="116785" y="159236"/>
                  </a:lnTo>
                  <a:lnTo>
                    <a:pt x="118918" y="157112"/>
                  </a:lnTo>
                  <a:lnTo>
                    <a:pt x="124250" y="154459"/>
                  </a:lnTo>
                  <a:lnTo>
                    <a:pt x="116785" y="154459"/>
                  </a:lnTo>
                  <a:lnTo>
                    <a:pt x="116785" y="134820"/>
                  </a:lnTo>
                  <a:lnTo>
                    <a:pt x="140782" y="134820"/>
                  </a:lnTo>
                  <a:lnTo>
                    <a:pt x="142914" y="132696"/>
                  </a:lnTo>
                  <a:lnTo>
                    <a:pt x="143981" y="131104"/>
                  </a:lnTo>
                  <a:lnTo>
                    <a:pt x="144514" y="130573"/>
                  </a:lnTo>
                  <a:lnTo>
                    <a:pt x="145047" y="129511"/>
                  </a:lnTo>
                  <a:lnTo>
                    <a:pt x="146114" y="128981"/>
                  </a:lnTo>
                  <a:lnTo>
                    <a:pt x="116785" y="128981"/>
                  </a:lnTo>
                  <a:lnTo>
                    <a:pt x="116785" y="108280"/>
                  </a:lnTo>
                  <a:lnTo>
                    <a:pt x="148247" y="108280"/>
                  </a:lnTo>
                  <a:lnTo>
                    <a:pt x="148247" y="114649"/>
                  </a:lnTo>
                  <a:lnTo>
                    <a:pt x="148683" y="119427"/>
                  </a:lnTo>
                  <a:lnTo>
                    <a:pt x="148780" y="126327"/>
                  </a:lnTo>
                  <a:lnTo>
                    <a:pt x="196629" y="126327"/>
                  </a:lnTo>
                  <a:lnTo>
                    <a:pt x="191899" y="159236"/>
                  </a:lnTo>
                  <a:close/>
                </a:path>
                <a:path w="224790" h="309245">
                  <a:moveTo>
                    <a:pt x="196629" y="126327"/>
                  </a:moveTo>
                  <a:lnTo>
                    <a:pt x="148780" y="126327"/>
                  </a:lnTo>
                  <a:lnTo>
                    <a:pt x="149847" y="125265"/>
                  </a:lnTo>
                  <a:lnTo>
                    <a:pt x="151980" y="123673"/>
                  </a:lnTo>
                  <a:lnTo>
                    <a:pt x="153580" y="122080"/>
                  </a:lnTo>
                  <a:lnTo>
                    <a:pt x="153580" y="108280"/>
                  </a:lnTo>
                  <a:lnTo>
                    <a:pt x="163712" y="108280"/>
                  </a:lnTo>
                  <a:lnTo>
                    <a:pt x="163712" y="114649"/>
                  </a:lnTo>
                  <a:lnTo>
                    <a:pt x="196049" y="114649"/>
                  </a:lnTo>
                  <a:lnTo>
                    <a:pt x="196820" y="123673"/>
                  </a:lnTo>
                  <a:lnTo>
                    <a:pt x="196781" y="125265"/>
                  </a:lnTo>
                  <a:lnTo>
                    <a:pt x="196629" y="126327"/>
                  </a:lnTo>
                  <a:close/>
                </a:path>
                <a:path w="224790" h="309245">
                  <a:moveTo>
                    <a:pt x="191441" y="162420"/>
                  </a:moveTo>
                  <a:lnTo>
                    <a:pt x="113585" y="162420"/>
                  </a:lnTo>
                  <a:lnTo>
                    <a:pt x="115718" y="160297"/>
                  </a:lnTo>
                  <a:lnTo>
                    <a:pt x="111985" y="160297"/>
                  </a:lnTo>
                  <a:lnTo>
                    <a:pt x="111985" y="154459"/>
                  </a:lnTo>
                  <a:lnTo>
                    <a:pt x="116785" y="154459"/>
                  </a:lnTo>
                  <a:lnTo>
                    <a:pt x="116785" y="159236"/>
                  </a:lnTo>
                  <a:lnTo>
                    <a:pt x="191899" y="159236"/>
                  </a:lnTo>
                  <a:lnTo>
                    <a:pt x="191441" y="162420"/>
                  </a:lnTo>
                  <a:close/>
                </a:path>
                <a:path w="224790" h="309245">
                  <a:moveTo>
                    <a:pt x="224504" y="270170"/>
                  </a:moveTo>
                  <a:lnTo>
                    <a:pt x="218479" y="263593"/>
                  </a:lnTo>
                  <a:lnTo>
                    <a:pt x="203106" y="248209"/>
                  </a:lnTo>
                  <a:lnTo>
                    <a:pt x="182434" y="230535"/>
                  </a:lnTo>
                  <a:lnTo>
                    <a:pt x="160512" y="217091"/>
                  </a:lnTo>
                  <a:lnTo>
                    <a:pt x="215441" y="217091"/>
                  </a:lnTo>
                  <a:lnTo>
                    <a:pt x="216171" y="219679"/>
                  </a:lnTo>
                  <a:lnTo>
                    <a:pt x="222412" y="254603"/>
                  </a:lnTo>
                  <a:lnTo>
                    <a:pt x="224504" y="270170"/>
                  </a:lnTo>
                  <a:close/>
                </a:path>
                <a:path w="224790" h="309245">
                  <a:moveTo>
                    <a:pt x="109832" y="308636"/>
                  </a:moveTo>
                  <a:lnTo>
                    <a:pt x="96247" y="294825"/>
                  </a:lnTo>
                  <a:lnTo>
                    <a:pt x="84845" y="270549"/>
                  </a:lnTo>
                  <a:lnTo>
                    <a:pt x="75942" y="242829"/>
                  </a:lnTo>
                  <a:lnTo>
                    <a:pt x="69857" y="218684"/>
                  </a:lnTo>
                  <a:lnTo>
                    <a:pt x="160026" y="218684"/>
                  </a:lnTo>
                  <a:lnTo>
                    <a:pt x="142282" y="276789"/>
                  </a:lnTo>
                  <a:lnTo>
                    <a:pt x="125283" y="304964"/>
                  </a:lnTo>
                  <a:lnTo>
                    <a:pt x="109832" y="308636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4" name="object 4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6385" y="3509948"/>
              <a:ext cx="98677" cy="203739"/>
            </a:xfrm>
            <a:prstGeom prst="rect">
              <a:avLst/>
            </a:prstGeom>
          </p:spPr>
        </p:pic>
      </p:grpSp>
      <p:grpSp>
        <p:nvGrpSpPr>
          <p:cNvPr id="45" name="object 45"/>
          <p:cNvGrpSpPr/>
          <p:nvPr/>
        </p:nvGrpSpPr>
        <p:grpSpPr>
          <a:xfrm>
            <a:off x="6647492" y="5019957"/>
            <a:ext cx="587375" cy="586105"/>
            <a:chOff x="6647492" y="5019957"/>
            <a:chExt cx="587375" cy="586105"/>
          </a:xfrm>
        </p:grpSpPr>
        <p:sp>
          <p:nvSpPr>
            <p:cNvPr id="46" name="object 46"/>
            <p:cNvSpPr/>
            <p:nvPr/>
          </p:nvSpPr>
          <p:spPr>
            <a:xfrm>
              <a:off x="6647492" y="5019957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6" y="292751"/>
                  </a:moveTo>
                  <a:lnTo>
                    <a:pt x="3" y="292751"/>
                  </a:lnTo>
                  <a:lnTo>
                    <a:pt x="3845" y="245264"/>
                  </a:lnTo>
                  <a:lnTo>
                    <a:pt x="14967" y="200218"/>
                  </a:lnTo>
                  <a:lnTo>
                    <a:pt x="32765" y="158214"/>
                  </a:lnTo>
                  <a:lnTo>
                    <a:pt x="56634" y="119855"/>
                  </a:lnTo>
                  <a:lnTo>
                    <a:pt x="85971" y="85744"/>
                  </a:lnTo>
                  <a:lnTo>
                    <a:pt x="120172" y="56483"/>
                  </a:lnTo>
                  <a:lnTo>
                    <a:pt x="158631" y="32676"/>
                  </a:lnTo>
                  <a:lnTo>
                    <a:pt x="200745" y="14924"/>
                  </a:lnTo>
                  <a:lnTo>
                    <a:pt x="245911" y="3831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5"/>
                  </a:lnTo>
                  <a:lnTo>
                    <a:pt x="428401" y="32676"/>
                  </a:lnTo>
                  <a:lnTo>
                    <a:pt x="466860" y="56484"/>
                  </a:lnTo>
                  <a:lnTo>
                    <a:pt x="501060" y="85745"/>
                  </a:lnTo>
                  <a:lnTo>
                    <a:pt x="530397" y="119856"/>
                  </a:lnTo>
                  <a:lnTo>
                    <a:pt x="554266" y="158215"/>
                  </a:lnTo>
                  <a:lnTo>
                    <a:pt x="572064" y="200219"/>
                  </a:lnTo>
                  <a:lnTo>
                    <a:pt x="583186" y="245265"/>
                  </a:lnTo>
                  <a:lnTo>
                    <a:pt x="587026" y="292751"/>
                  </a:lnTo>
                  <a:close/>
                </a:path>
                <a:path w="587375" h="586104">
                  <a:moveTo>
                    <a:pt x="293513" y="585500"/>
                  </a:moveTo>
                  <a:lnTo>
                    <a:pt x="245903" y="581669"/>
                  </a:lnTo>
                  <a:lnTo>
                    <a:pt x="200740" y="570576"/>
                  </a:lnTo>
                  <a:lnTo>
                    <a:pt x="158626" y="552824"/>
                  </a:lnTo>
                  <a:lnTo>
                    <a:pt x="120167" y="529016"/>
                  </a:lnTo>
                  <a:lnTo>
                    <a:pt x="85967" y="499756"/>
                  </a:lnTo>
                  <a:lnTo>
                    <a:pt x="56630" y="465644"/>
                  </a:lnTo>
                  <a:lnTo>
                    <a:pt x="32761" y="427285"/>
                  </a:lnTo>
                  <a:lnTo>
                    <a:pt x="14963" y="385281"/>
                  </a:lnTo>
                  <a:lnTo>
                    <a:pt x="3841" y="340235"/>
                  </a:lnTo>
                  <a:lnTo>
                    <a:pt x="0" y="292749"/>
                  </a:lnTo>
                  <a:lnTo>
                    <a:pt x="587026" y="292751"/>
                  </a:lnTo>
                  <a:lnTo>
                    <a:pt x="583184" y="340236"/>
                  </a:lnTo>
                  <a:lnTo>
                    <a:pt x="572062" y="385282"/>
                  </a:lnTo>
                  <a:lnTo>
                    <a:pt x="554264" y="427286"/>
                  </a:lnTo>
                  <a:lnTo>
                    <a:pt x="530395" y="465645"/>
                  </a:lnTo>
                  <a:lnTo>
                    <a:pt x="501058" y="499756"/>
                  </a:lnTo>
                  <a:lnTo>
                    <a:pt x="466858" y="529017"/>
                  </a:lnTo>
                  <a:lnTo>
                    <a:pt x="428399" y="552825"/>
                  </a:lnTo>
                  <a:lnTo>
                    <a:pt x="386286" y="570576"/>
                  </a:lnTo>
                  <a:lnTo>
                    <a:pt x="341123" y="581669"/>
                  </a:lnTo>
                  <a:lnTo>
                    <a:pt x="293513" y="585500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6791990" y="5200646"/>
              <a:ext cx="301625" cy="213995"/>
            </a:xfrm>
            <a:custGeom>
              <a:rect l="l" t="t" r="r" b="b"/>
              <a:pathLst>
                <a:path w="301625" h="213995">
                  <a:moveTo>
                    <a:pt x="279562" y="213741"/>
                  </a:moveTo>
                  <a:lnTo>
                    <a:pt x="21521" y="213741"/>
                  </a:lnTo>
                  <a:lnTo>
                    <a:pt x="13143" y="212068"/>
                  </a:lnTo>
                  <a:lnTo>
                    <a:pt x="6302" y="207500"/>
                  </a:lnTo>
                  <a:lnTo>
                    <a:pt x="1690" y="200712"/>
                  </a:lnTo>
                  <a:lnTo>
                    <a:pt x="0" y="192377"/>
                  </a:lnTo>
                  <a:lnTo>
                    <a:pt x="1690" y="184066"/>
                  </a:lnTo>
                  <a:lnTo>
                    <a:pt x="6302" y="177275"/>
                  </a:lnTo>
                  <a:lnTo>
                    <a:pt x="13143" y="172693"/>
                  </a:lnTo>
                  <a:lnTo>
                    <a:pt x="21521" y="171012"/>
                  </a:lnTo>
                  <a:lnTo>
                    <a:pt x="279562" y="171012"/>
                  </a:lnTo>
                  <a:lnTo>
                    <a:pt x="287942" y="172693"/>
                  </a:lnTo>
                  <a:lnTo>
                    <a:pt x="294783" y="177275"/>
                  </a:lnTo>
                  <a:lnTo>
                    <a:pt x="299394" y="184066"/>
                  </a:lnTo>
                  <a:lnTo>
                    <a:pt x="301085" y="192377"/>
                  </a:lnTo>
                  <a:lnTo>
                    <a:pt x="299394" y="200712"/>
                  </a:lnTo>
                  <a:lnTo>
                    <a:pt x="294783" y="207500"/>
                  </a:lnTo>
                  <a:lnTo>
                    <a:pt x="287942" y="212068"/>
                  </a:lnTo>
                  <a:lnTo>
                    <a:pt x="279562" y="213741"/>
                  </a:lnTo>
                  <a:close/>
                </a:path>
                <a:path w="301625" h="213995">
                  <a:moveTo>
                    <a:pt x="279562" y="42758"/>
                  </a:moveTo>
                  <a:lnTo>
                    <a:pt x="21521" y="42758"/>
                  </a:lnTo>
                  <a:lnTo>
                    <a:pt x="13143" y="41076"/>
                  </a:lnTo>
                  <a:lnTo>
                    <a:pt x="6302" y="36491"/>
                  </a:lnTo>
                  <a:lnTo>
                    <a:pt x="1690" y="29691"/>
                  </a:lnTo>
                  <a:lnTo>
                    <a:pt x="0" y="21364"/>
                  </a:lnTo>
                  <a:lnTo>
                    <a:pt x="1690" y="13041"/>
                  </a:lnTo>
                  <a:lnTo>
                    <a:pt x="6302" y="6251"/>
                  </a:lnTo>
                  <a:lnTo>
                    <a:pt x="13143" y="1676"/>
                  </a:lnTo>
                  <a:lnTo>
                    <a:pt x="21521" y="0"/>
                  </a:lnTo>
                  <a:lnTo>
                    <a:pt x="279562" y="0"/>
                  </a:lnTo>
                  <a:lnTo>
                    <a:pt x="287942" y="1676"/>
                  </a:lnTo>
                  <a:lnTo>
                    <a:pt x="294783" y="6251"/>
                  </a:lnTo>
                  <a:lnTo>
                    <a:pt x="299394" y="13041"/>
                  </a:lnTo>
                  <a:lnTo>
                    <a:pt x="301085" y="21364"/>
                  </a:lnTo>
                  <a:lnTo>
                    <a:pt x="299394" y="29691"/>
                  </a:lnTo>
                  <a:lnTo>
                    <a:pt x="294783" y="36491"/>
                  </a:lnTo>
                  <a:lnTo>
                    <a:pt x="287942" y="41076"/>
                  </a:lnTo>
                  <a:lnTo>
                    <a:pt x="279562" y="42758"/>
                  </a:lnTo>
                  <a:close/>
                </a:path>
                <a:path w="301625" h="213995">
                  <a:moveTo>
                    <a:pt x="279562" y="128224"/>
                  </a:moveTo>
                  <a:lnTo>
                    <a:pt x="21521" y="128224"/>
                  </a:lnTo>
                  <a:lnTo>
                    <a:pt x="13143" y="126552"/>
                  </a:lnTo>
                  <a:lnTo>
                    <a:pt x="6302" y="121984"/>
                  </a:lnTo>
                  <a:lnTo>
                    <a:pt x="1690" y="115195"/>
                  </a:lnTo>
                  <a:lnTo>
                    <a:pt x="0" y="106860"/>
                  </a:lnTo>
                  <a:lnTo>
                    <a:pt x="1690" y="98550"/>
                  </a:lnTo>
                  <a:lnTo>
                    <a:pt x="6302" y="91758"/>
                  </a:lnTo>
                  <a:lnTo>
                    <a:pt x="13143" y="87177"/>
                  </a:lnTo>
                  <a:lnTo>
                    <a:pt x="21521" y="85496"/>
                  </a:lnTo>
                  <a:lnTo>
                    <a:pt x="279562" y="85496"/>
                  </a:lnTo>
                  <a:lnTo>
                    <a:pt x="287942" y="87177"/>
                  </a:lnTo>
                  <a:lnTo>
                    <a:pt x="294783" y="91758"/>
                  </a:lnTo>
                  <a:lnTo>
                    <a:pt x="299394" y="98550"/>
                  </a:lnTo>
                  <a:lnTo>
                    <a:pt x="301085" y="106860"/>
                  </a:lnTo>
                  <a:lnTo>
                    <a:pt x="299394" y="115195"/>
                  </a:lnTo>
                  <a:lnTo>
                    <a:pt x="294783" y="121984"/>
                  </a:lnTo>
                  <a:lnTo>
                    <a:pt x="287942" y="126552"/>
                  </a:lnTo>
                  <a:lnTo>
                    <a:pt x="279562" y="12822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7366746" y="1271116"/>
            <a:ext cx="3968750" cy="70929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130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按照内容分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类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sz="1350" spc="-5">
                <a:latin typeface="微软雅黑"/>
                <a:cs typeface="微软雅黑"/>
              </a:rPr>
              <a:t>分为政治舆情、经济舆情、文化舆情、社会舆情等。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364841" y="3066576"/>
            <a:ext cx="2082800" cy="6267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按照表现形式分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类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350" spc="-5">
                <a:latin typeface="微软雅黑"/>
                <a:cs typeface="微软雅黑"/>
              </a:rPr>
              <a:t>分为显性舆情、隐性舆情。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364841" y="4718517"/>
            <a:ext cx="2082800" cy="6248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按照影响范围分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类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1350" spc="-5">
                <a:latin typeface="微软雅黑"/>
                <a:cs typeface="微软雅黑"/>
              </a:rPr>
              <a:t>分为局部舆情、全局舆情。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89935" y="1498288"/>
            <a:ext cx="3861435" cy="3861435"/>
            <a:chOff x="4289935" y="1498288"/>
            <a:chExt cx="3861435" cy="38614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89935" y="1498288"/>
              <a:ext cx="3861422" cy="386142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429410" y="1744053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3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3" y="71129"/>
                  </a:lnTo>
                  <a:lnTo>
                    <a:pt x="169079" y="46607"/>
                  </a:lnTo>
                  <a:lnTo>
                    <a:pt x="208500" y="26826"/>
                  </a:lnTo>
                  <a:lnTo>
                    <a:pt x="250628" y="12194"/>
                  </a:lnTo>
                  <a:lnTo>
                    <a:pt x="295059" y="3116"/>
                  </a:lnTo>
                  <a:lnTo>
                    <a:pt x="341377" y="0"/>
                  </a:lnTo>
                  <a:lnTo>
                    <a:pt x="387700" y="3116"/>
                  </a:lnTo>
                  <a:lnTo>
                    <a:pt x="432128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1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30780" y="1926441"/>
              <a:ext cx="288925" cy="340360"/>
            </a:xfrm>
            <a:custGeom>
              <a:rect l="l" t="t" r="r" b="b"/>
              <a:pathLst>
                <a:path w="288925" h="340360">
                  <a:moveTo>
                    <a:pt x="154743" y="40618"/>
                  </a:moveTo>
                  <a:lnTo>
                    <a:pt x="137035" y="40618"/>
                  </a:lnTo>
                  <a:lnTo>
                    <a:pt x="137035" y="32772"/>
                  </a:lnTo>
                  <a:lnTo>
                    <a:pt x="134136" y="27269"/>
                  </a:lnTo>
                  <a:lnTo>
                    <a:pt x="127759" y="19852"/>
                  </a:lnTo>
                  <a:lnTo>
                    <a:pt x="121382" y="13337"/>
                  </a:lnTo>
                  <a:lnTo>
                    <a:pt x="118483" y="10540"/>
                  </a:lnTo>
                  <a:lnTo>
                    <a:pt x="118209" y="0"/>
                  </a:lnTo>
                  <a:lnTo>
                    <a:pt x="170599" y="0"/>
                  </a:lnTo>
                  <a:lnTo>
                    <a:pt x="170247" y="10939"/>
                  </a:lnTo>
                  <a:lnTo>
                    <a:pt x="167105" y="13739"/>
                  </a:lnTo>
                  <a:lnTo>
                    <a:pt x="160193" y="20285"/>
                  </a:lnTo>
                  <a:lnTo>
                    <a:pt x="153282" y="27792"/>
                  </a:lnTo>
                  <a:lnTo>
                    <a:pt x="150140" y="33476"/>
                  </a:lnTo>
                  <a:lnTo>
                    <a:pt x="150140" y="40583"/>
                  </a:lnTo>
                  <a:lnTo>
                    <a:pt x="154281" y="40583"/>
                  </a:lnTo>
                  <a:lnTo>
                    <a:pt x="154743" y="40618"/>
                  </a:lnTo>
                  <a:close/>
                </a:path>
                <a:path w="288925" h="340360">
                  <a:moveTo>
                    <a:pt x="288212" y="296294"/>
                  </a:moveTo>
                  <a:lnTo>
                    <a:pt x="439" y="296294"/>
                  </a:lnTo>
                  <a:lnTo>
                    <a:pt x="439" y="275541"/>
                  </a:lnTo>
                  <a:lnTo>
                    <a:pt x="0" y="273318"/>
                  </a:lnTo>
                  <a:lnTo>
                    <a:pt x="1537" y="266364"/>
                  </a:lnTo>
                  <a:lnTo>
                    <a:pt x="9336" y="254250"/>
                  </a:lnTo>
                  <a:lnTo>
                    <a:pt x="27681" y="236549"/>
                  </a:lnTo>
                  <a:lnTo>
                    <a:pt x="46285" y="208783"/>
                  </a:lnTo>
                  <a:lnTo>
                    <a:pt x="54683" y="170902"/>
                  </a:lnTo>
                  <a:lnTo>
                    <a:pt x="56823" y="129149"/>
                  </a:lnTo>
                  <a:lnTo>
                    <a:pt x="56663" y="89765"/>
                  </a:lnTo>
                  <a:lnTo>
                    <a:pt x="68801" y="61776"/>
                  </a:lnTo>
                  <a:lnTo>
                    <a:pt x="95514" y="47127"/>
                  </a:lnTo>
                  <a:lnTo>
                    <a:pt x="122227" y="41508"/>
                  </a:lnTo>
                  <a:lnTo>
                    <a:pt x="134370" y="40595"/>
                  </a:lnTo>
                  <a:lnTo>
                    <a:pt x="137035" y="40595"/>
                  </a:lnTo>
                  <a:lnTo>
                    <a:pt x="154743" y="40618"/>
                  </a:lnTo>
                  <a:lnTo>
                    <a:pt x="166480" y="41508"/>
                  </a:lnTo>
                  <a:lnTo>
                    <a:pt x="193158" y="47127"/>
                  </a:lnTo>
                  <a:lnTo>
                    <a:pt x="219855" y="61776"/>
                  </a:lnTo>
                  <a:lnTo>
                    <a:pt x="231992" y="89777"/>
                  </a:lnTo>
                  <a:lnTo>
                    <a:pt x="231829" y="129159"/>
                  </a:lnTo>
                  <a:lnTo>
                    <a:pt x="233971" y="170907"/>
                  </a:lnTo>
                  <a:lnTo>
                    <a:pt x="242371" y="208786"/>
                  </a:lnTo>
                  <a:lnTo>
                    <a:pt x="260984" y="236559"/>
                  </a:lnTo>
                  <a:lnTo>
                    <a:pt x="279321" y="254260"/>
                  </a:lnTo>
                  <a:lnTo>
                    <a:pt x="287115" y="266370"/>
                  </a:lnTo>
                  <a:lnTo>
                    <a:pt x="288651" y="273320"/>
                  </a:lnTo>
                  <a:lnTo>
                    <a:pt x="288212" y="275541"/>
                  </a:lnTo>
                  <a:lnTo>
                    <a:pt x="288212" y="296294"/>
                  </a:lnTo>
                  <a:close/>
                </a:path>
                <a:path w="288925" h="340360">
                  <a:moveTo>
                    <a:pt x="177124" y="307388"/>
                  </a:moveTo>
                  <a:lnTo>
                    <a:pt x="121895" y="307388"/>
                  </a:lnTo>
                  <a:lnTo>
                    <a:pt x="166914" y="307186"/>
                  </a:lnTo>
                  <a:lnTo>
                    <a:pt x="177145" y="307290"/>
                  </a:lnTo>
                  <a:close/>
                </a:path>
                <a:path w="288925" h="340360">
                  <a:moveTo>
                    <a:pt x="144403" y="340074"/>
                  </a:moveTo>
                  <a:lnTo>
                    <a:pt x="131660" y="337166"/>
                  </a:lnTo>
                  <a:lnTo>
                    <a:pt x="121253" y="329588"/>
                  </a:lnTo>
                  <a:lnTo>
                    <a:pt x="114236" y="319057"/>
                  </a:lnTo>
                  <a:lnTo>
                    <a:pt x="111663" y="307290"/>
                  </a:lnTo>
                  <a:lnTo>
                    <a:pt x="177124" y="307388"/>
                  </a:lnTo>
                  <a:lnTo>
                    <a:pt x="174572" y="319057"/>
                  </a:lnTo>
                  <a:lnTo>
                    <a:pt x="167555" y="329588"/>
                  </a:lnTo>
                  <a:lnTo>
                    <a:pt x="157148" y="337166"/>
                  </a:lnTo>
                  <a:lnTo>
                    <a:pt x="144403" y="3400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80954" y="1688046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3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0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1" y="26826"/>
                  </a:lnTo>
                  <a:lnTo>
                    <a:pt x="250630" y="12194"/>
                  </a:lnTo>
                  <a:lnTo>
                    <a:pt x="295061" y="3116"/>
                  </a:lnTo>
                  <a:lnTo>
                    <a:pt x="341379" y="0"/>
                  </a:lnTo>
                  <a:lnTo>
                    <a:pt x="387701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02268" y="1584023"/>
            <a:ext cx="2509520" cy="871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传统媒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体</a:t>
            </a:r>
            <a:endParaRPr sz="2300">
              <a:latin typeface="微软雅黑"/>
              <a:cs typeface="微软雅黑"/>
            </a:endParaRPr>
          </a:p>
          <a:p>
            <a:pPr marL="19685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latin typeface="微软雅黑"/>
                <a:cs typeface="微软雅黑"/>
              </a:rPr>
              <a:t>报纸、杂志、广播、电视等。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29571" y="1584023"/>
            <a:ext cx="3263900" cy="871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网络媒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体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latin typeface="微软雅黑"/>
                <a:cs typeface="微软雅黑"/>
              </a:rPr>
              <a:t>新闻网站、社交媒体、论坛、博客等。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08822" y="1863388"/>
            <a:ext cx="3455035" cy="3256279"/>
            <a:chOff x="4408822" y="1863388"/>
            <a:chExt cx="3455035" cy="3256279"/>
          </a:xfrm>
        </p:grpSpPr>
        <p:sp>
          <p:nvSpPr>
            <p:cNvPr id="10" name="object 10"/>
            <p:cNvSpPr/>
            <p:nvPr/>
          </p:nvSpPr>
          <p:spPr>
            <a:xfrm>
              <a:off x="7356302" y="1863388"/>
              <a:ext cx="332105" cy="332105"/>
            </a:xfrm>
            <a:custGeom>
              <a:rect l="l" t="t" r="r" b="b"/>
              <a:pathLst>
                <a:path w="332104" h="332105">
                  <a:moveTo>
                    <a:pt x="218921" y="53992"/>
                  </a:moveTo>
                  <a:lnTo>
                    <a:pt x="112404" y="53992"/>
                  </a:lnTo>
                  <a:lnTo>
                    <a:pt x="116337" y="52124"/>
                  </a:lnTo>
                  <a:lnTo>
                    <a:pt x="120312" y="50588"/>
                  </a:lnTo>
                  <a:lnTo>
                    <a:pt x="124442" y="49124"/>
                  </a:lnTo>
                  <a:lnTo>
                    <a:pt x="144958" y="0"/>
                  </a:lnTo>
                  <a:lnTo>
                    <a:pt x="186466" y="0"/>
                  </a:lnTo>
                  <a:lnTo>
                    <a:pt x="207501" y="49291"/>
                  </a:lnTo>
                  <a:lnTo>
                    <a:pt x="211475" y="50713"/>
                  </a:lnTo>
                  <a:lnTo>
                    <a:pt x="215325" y="52248"/>
                  </a:lnTo>
                  <a:lnTo>
                    <a:pt x="218921" y="53992"/>
                  </a:lnTo>
                  <a:close/>
                </a:path>
                <a:path w="332104" h="332105">
                  <a:moveTo>
                    <a:pt x="288865" y="54075"/>
                  </a:moveTo>
                  <a:lnTo>
                    <a:pt x="219092" y="54075"/>
                  </a:lnTo>
                  <a:lnTo>
                    <a:pt x="268507" y="33725"/>
                  </a:lnTo>
                  <a:lnTo>
                    <a:pt x="288865" y="54075"/>
                  </a:lnTo>
                  <a:close/>
                </a:path>
                <a:path w="332104" h="332105">
                  <a:moveTo>
                    <a:pt x="63518" y="298342"/>
                  </a:moveTo>
                  <a:lnTo>
                    <a:pt x="34171" y="268995"/>
                  </a:lnTo>
                  <a:lnTo>
                    <a:pt x="53908" y="219788"/>
                  </a:lnTo>
                  <a:lnTo>
                    <a:pt x="51968" y="215771"/>
                  </a:lnTo>
                  <a:lnTo>
                    <a:pt x="50279" y="211475"/>
                  </a:lnTo>
                  <a:lnTo>
                    <a:pt x="48845" y="207459"/>
                  </a:lnTo>
                  <a:lnTo>
                    <a:pt x="0" y="187109"/>
                  </a:lnTo>
                  <a:lnTo>
                    <a:pt x="0" y="145601"/>
                  </a:lnTo>
                  <a:lnTo>
                    <a:pt x="48803" y="124733"/>
                  </a:lnTo>
                  <a:lnTo>
                    <a:pt x="50351" y="120395"/>
                  </a:lnTo>
                  <a:lnTo>
                    <a:pt x="51885" y="116420"/>
                  </a:lnTo>
                  <a:lnTo>
                    <a:pt x="53837" y="112405"/>
                  </a:lnTo>
                  <a:lnTo>
                    <a:pt x="33725" y="63518"/>
                  </a:lnTo>
                  <a:lnTo>
                    <a:pt x="63072" y="34172"/>
                  </a:lnTo>
                  <a:lnTo>
                    <a:pt x="112404" y="53992"/>
                  </a:lnTo>
                  <a:lnTo>
                    <a:pt x="218921" y="53992"/>
                  </a:lnTo>
                  <a:lnTo>
                    <a:pt x="219092" y="54075"/>
                  </a:lnTo>
                  <a:lnTo>
                    <a:pt x="288865" y="54075"/>
                  </a:lnTo>
                  <a:lnTo>
                    <a:pt x="297865" y="63072"/>
                  </a:lnTo>
                  <a:lnTo>
                    <a:pt x="281517" y="103771"/>
                  </a:lnTo>
                  <a:lnTo>
                    <a:pt x="165712" y="103771"/>
                  </a:lnTo>
                  <a:lnTo>
                    <a:pt x="141484" y="108666"/>
                  </a:lnTo>
                  <a:lnTo>
                    <a:pt x="121692" y="122014"/>
                  </a:lnTo>
                  <a:lnTo>
                    <a:pt x="108344" y="141805"/>
                  </a:lnTo>
                  <a:lnTo>
                    <a:pt x="103449" y="166034"/>
                  </a:lnTo>
                  <a:lnTo>
                    <a:pt x="108344" y="190262"/>
                  </a:lnTo>
                  <a:lnTo>
                    <a:pt x="121692" y="210053"/>
                  </a:lnTo>
                  <a:lnTo>
                    <a:pt x="141484" y="223401"/>
                  </a:lnTo>
                  <a:lnTo>
                    <a:pt x="165712" y="228296"/>
                  </a:lnTo>
                  <a:lnTo>
                    <a:pt x="281742" y="228296"/>
                  </a:lnTo>
                  <a:lnTo>
                    <a:pt x="298331" y="268507"/>
                  </a:lnTo>
                  <a:lnTo>
                    <a:pt x="288929" y="277909"/>
                  </a:lnTo>
                  <a:lnTo>
                    <a:pt x="219205" y="277909"/>
                  </a:lnTo>
                  <a:lnTo>
                    <a:pt x="218685" y="278159"/>
                  </a:lnTo>
                  <a:lnTo>
                    <a:pt x="112529" y="278159"/>
                  </a:lnTo>
                  <a:lnTo>
                    <a:pt x="63518" y="298342"/>
                  </a:lnTo>
                  <a:close/>
                </a:path>
                <a:path w="332104" h="332105">
                  <a:moveTo>
                    <a:pt x="281742" y="228296"/>
                  </a:moveTo>
                  <a:lnTo>
                    <a:pt x="165712" y="228296"/>
                  </a:lnTo>
                  <a:lnTo>
                    <a:pt x="189940" y="223401"/>
                  </a:lnTo>
                  <a:lnTo>
                    <a:pt x="209732" y="210053"/>
                  </a:lnTo>
                  <a:lnTo>
                    <a:pt x="223079" y="190262"/>
                  </a:lnTo>
                  <a:lnTo>
                    <a:pt x="227975" y="166034"/>
                  </a:lnTo>
                  <a:lnTo>
                    <a:pt x="223079" y="141805"/>
                  </a:lnTo>
                  <a:lnTo>
                    <a:pt x="209732" y="122014"/>
                  </a:lnTo>
                  <a:lnTo>
                    <a:pt x="189940" y="108666"/>
                  </a:lnTo>
                  <a:lnTo>
                    <a:pt x="165712" y="103771"/>
                  </a:lnTo>
                  <a:lnTo>
                    <a:pt x="281517" y="103771"/>
                  </a:lnTo>
                  <a:lnTo>
                    <a:pt x="277836" y="112934"/>
                  </a:lnTo>
                  <a:lnTo>
                    <a:pt x="279622" y="116627"/>
                  </a:lnTo>
                  <a:lnTo>
                    <a:pt x="281114" y="120509"/>
                  </a:lnTo>
                  <a:lnTo>
                    <a:pt x="282454" y="124286"/>
                  </a:lnTo>
                  <a:lnTo>
                    <a:pt x="332068" y="144958"/>
                  </a:lnTo>
                  <a:lnTo>
                    <a:pt x="332068" y="186466"/>
                  </a:lnTo>
                  <a:lnTo>
                    <a:pt x="282444" y="207625"/>
                  </a:lnTo>
                  <a:lnTo>
                    <a:pt x="280990" y="211672"/>
                  </a:lnTo>
                  <a:lnTo>
                    <a:pt x="279642" y="215252"/>
                  </a:lnTo>
                  <a:lnTo>
                    <a:pt x="277898" y="218978"/>
                  </a:lnTo>
                  <a:lnTo>
                    <a:pt x="281742" y="228296"/>
                  </a:lnTo>
                  <a:close/>
                </a:path>
                <a:path w="332104" h="332105">
                  <a:moveTo>
                    <a:pt x="268985" y="297854"/>
                  </a:moveTo>
                  <a:lnTo>
                    <a:pt x="219205" y="277909"/>
                  </a:lnTo>
                  <a:lnTo>
                    <a:pt x="288929" y="277909"/>
                  </a:lnTo>
                  <a:lnTo>
                    <a:pt x="268985" y="297854"/>
                  </a:lnTo>
                  <a:close/>
                </a:path>
                <a:path w="332104" h="332105">
                  <a:moveTo>
                    <a:pt x="187109" y="332068"/>
                  </a:moveTo>
                  <a:lnTo>
                    <a:pt x="145601" y="332068"/>
                  </a:lnTo>
                  <a:lnTo>
                    <a:pt x="124607" y="282943"/>
                  </a:lnTo>
                  <a:lnTo>
                    <a:pt x="120477" y="281521"/>
                  </a:lnTo>
                  <a:lnTo>
                    <a:pt x="116461" y="280026"/>
                  </a:lnTo>
                  <a:lnTo>
                    <a:pt x="112529" y="278159"/>
                  </a:lnTo>
                  <a:lnTo>
                    <a:pt x="218685" y="278159"/>
                  </a:lnTo>
                  <a:lnTo>
                    <a:pt x="215481" y="279694"/>
                  </a:lnTo>
                  <a:lnTo>
                    <a:pt x="211589" y="281230"/>
                  </a:lnTo>
                  <a:lnTo>
                    <a:pt x="207657" y="282693"/>
                  </a:lnTo>
                  <a:lnTo>
                    <a:pt x="187109" y="332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08822" y="4436915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2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4" y="71129"/>
                  </a:lnTo>
                  <a:lnTo>
                    <a:pt x="169080" y="46607"/>
                  </a:lnTo>
                  <a:lnTo>
                    <a:pt x="208500" y="26826"/>
                  </a:lnTo>
                  <a:lnTo>
                    <a:pt x="250629" y="12194"/>
                  </a:lnTo>
                  <a:lnTo>
                    <a:pt x="295062" y="3116"/>
                  </a:lnTo>
                  <a:lnTo>
                    <a:pt x="341377" y="0"/>
                  </a:lnTo>
                  <a:lnTo>
                    <a:pt x="387701" y="3116"/>
                  </a:lnTo>
                  <a:lnTo>
                    <a:pt x="432129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2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84167" y="4614386"/>
              <a:ext cx="332105" cy="328295"/>
            </a:xfrm>
            <a:custGeom>
              <a:rect l="l" t="t" r="r" b="b"/>
              <a:pathLst>
                <a:path w="332104" h="328295">
                  <a:moveTo>
                    <a:pt x="166044" y="140490"/>
                  </a:moveTo>
                  <a:lnTo>
                    <a:pt x="0" y="93660"/>
                  </a:lnTo>
                  <a:lnTo>
                    <a:pt x="0" y="46830"/>
                  </a:lnTo>
                  <a:lnTo>
                    <a:pt x="166044" y="0"/>
                  </a:lnTo>
                  <a:lnTo>
                    <a:pt x="332068" y="46830"/>
                  </a:lnTo>
                  <a:lnTo>
                    <a:pt x="332068" y="93660"/>
                  </a:lnTo>
                  <a:lnTo>
                    <a:pt x="166044" y="140490"/>
                  </a:lnTo>
                  <a:close/>
                </a:path>
                <a:path w="332104" h="328295">
                  <a:moveTo>
                    <a:pt x="166044" y="234150"/>
                  </a:moveTo>
                  <a:lnTo>
                    <a:pt x="0" y="187320"/>
                  </a:lnTo>
                  <a:lnTo>
                    <a:pt x="0" y="140490"/>
                  </a:lnTo>
                  <a:lnTo>
                    <a:pt x="166044" y="187320"/>
                  </a:lnTo>
                  <a:lnTo>
                    <a:pt x="332068" y="187320"/>
                  </a:lnTo>
                  <a:lnTo>
                    <a:pt x="166044" y="234150"/>
                  </a:lnTo>
                  <a:close/>
                </a:path>
                <a:path w="332104" h="328295">
                  <a:moveTo>
                    <a:pt x="332068" y="187320"/>
                  </a:moveTo>
                  <a:lnTo>
                    <a:pt x="166044" y="187320"/>
                  </a:lnTo>
                  <a:lnTo>
                    <a:pt x="332068" y="140490"/>
                  </a:lnTo>
                  <a:lnTo>
                    <a:pt x="332068" y="187320"/>
                  </a:lnTo>
                  <a:close/>
                </a:path>
                <a:path w="332104" h="328295">
                  <a:moveTo>
                    <a:pt x="166044" y="327810"/>
                  </a:moveTo>
                  <a:lnTo>
                    <a:pt x="0" y="280980"/>
                  </a:lnTo>
                  <a:lnTo>
                    <a:pt x="0" y="234150"/>
                  </a:lnTo>
                  <a:lnTo>
                    <a:pt x="166044" y="280980"/>
                  </a:lnTo>
                  <a:lnTo>
                    <a:pt x="332068" y="280980"/>
                  </a:lnTo>
                  <a:lnTo>
                    <a:pt x="166044" y="327810"/>
                  </a:lnTo>
                  <a:close/>
                </a:path>
                <a:path w="332104" h="328295">
                  <a:moveTo>
                    <a:pt x="332068" y="280980"/>
                  </a:moveTo>
                  <a:lnTo>
                    <a:pt x="166044" y="280980"/>
                  </a:lnTo>
                  <a:lnTo>
                    <a:pt x="332068" y="234150"/>
                  </a:lnTo>
                  <a:lnTo>
                    <a:pt x="332068" y="280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80954" y="4436915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2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1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2" y="26826"/>
                  </a:lnTo>
                  <a:lnTo>
                    <a:pt x="250630" y="12194"/>
                  </a:lnTo>
                  <a:lnTo>
                    <a:pt x="295063" y="3116"/>
                  </a:lnTo>
                  <a:lnTo>
                    <a:pt x="341379" y="0"/>
                  </a:lnTo>
                  <a:lnTo>
                    <a:pt x="387702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62635" y="4641945"/>
              <a:ext cx="319405" cy="273050"/>
            </a:xfrm>
            <a:custGeom>
              <a:rect l="l" t="t" r="r" b="b"/>
              <a:pathLst>
                <a:path w="319404" h="273050">
                  <a:moveTo>
                    <a:pt x="160180" y="272683"/>
                  </a:moveTo>
                  <a:lnTo>
                    <a:pt x="135151" y="256103"/>
                  </a:lnTo>
                  <a:lnTo>
                    <a:pt x="80090" y="213690"/>
                  </a:lnTo>
                  <a:lnTo>
                    <a:pt x="25028" y="156438"/>
                  </a:lnTo>
                  <a:lnTo>
                    <a:pt x="0" y="95340"/>
                  </a:lnTo>
                  <a:lnTo>
                    <a:pt x="5496" y="60335"/>
                  </a:lnTo>
                  <a:lnTo>
                    <a:pt x="21808" y="29796"/>
                  </a:lnTo>
                  <a:lnTo>
                    <a:pt x="48669" y="8194"/>
                  </a:lnTo>
                  <a:lnTo>
                    <a:pt x="85811" y="0"/>
                  </a:lnTo>
                  <a:lnTo>
                    <a:pt x="119152" y="7619"/>
                  </a:lnTo>
                  <a:lnTo>
                    <a:pt x="142303" y="24381"/>
                  </a:lnTo>
                  <a:lnTo>
                    <a:pt x="155800" y="41143"/>
                  </a:lnTo>
                  <a:lnTo>
                    <a:pt x="160180" y="48762"/>
                  </a:lnTo>
                  <a:lnTo>
                    <a:pt x="307768" y="48762"/>
                  </a:lnTo>
                  <a:lnTo>
                    <a:pt x="313784" y="59929"/>
                  </a:lnTo>
                  <a:lnTo>
                    <a:pt x="319399" y="95340"/>
                  </a:lnTo>
                  <a:lnTo>
                    <a:pt x="294521" y="156838"/>
                  </a:lnTo>
                  <a:lnTo>
                    <a:pt x="239790" y="214045"/>
                  </a:lnTo>
                  <a:lnTo>
                    <a:pt x="185058" y="256236"/>
                  </a:lnTo>
                  <a:lnTo>
                    <a:pt x="160180" y="272683"/>
                  </a:lnTo>
                  <a:close/>
                </a:path>
                <a:path w="319404" h="273050">
                  <a:moveTo>
                    <a:pt x="307768" y="48762"/>
                  </a:moveTo>
                  <a:lnTo>
                    <a:pt x="160180" y="48762"/>
                  </a:lnTo>
                  <a:lnTo>
                    <a:pt x="164157" y="41143"/>
                  </a:lnTo>
                  <a:lnTo>
                    <a:pt x="176984" y="24381"/>
                  </a:lnTo>
                  <a:lnTo>
                    <a:pt x="200002" y="7619"/>
                  </a:lnTo>
                  <a:lnTo>
                    <a:pt x="234550" y="0"/>
                  </a:lnTo>
                  <a:lnTo>
                    <a:pt x="270735" y="8058"/>
                  </a:lnTo>
                  <a:lnTo>
                    <a:pt x="297354" y="29435"/>
                  </a:lnTo>
                  <a:lnTo>
                    <a:pt x="307768" y="48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681680" y="4356134"/>
            <a:ext cx="2509520" cy="871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口头传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播</a:t>
            </a:r>
            <a:endParaRPr sz="2300">
              <a:latin typeface="微软雅黑"/>
              <a:cs typeface="微软雅黑"/>
            </a:endParaRPr>
          </a:p>
          <a:p>
            <a:pPr marL="400685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latin typeface="微软雅黑"/>
                <a:cs typeface="微软雅黑"/>
              </a:rPr>
              <a:t>口口相传、微信群聊等。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29571" y="4356134"/>
            <a:ext cx="2341245" cy="871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其他途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径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latin typeface="微软雅黑"/>
                <a:cs typeface="微软雅黑"/>
              </a:rPr>
              <a:t>调查问卷、民意测验等。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舆情传播途径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25">
                <a:solidFill>
                  <a:srgbClr val="B7468F"/>
                </a:solidFill>
              </a:rPr>
              <a:t>03</a:t>
            </a:r>
            <a:endParaRPr sz="4950"/>
          </a:p>
        </p:txBody>
      </p:sp>
      <p:sp>
        <p:nvSpPr>
          <p:cNvPr id="3" name="object 3"/>
          <p:cNvSpPr txBox="1"/>
          <p:nvPr/>
        </p:nvSpPr>
        <p:spPr>
          <a:xfrm>
            <a:off x="1382161" y="347898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微软雅黑"/>
                <a:cs typeface="微软雅黑"/>
              </a:rPr>
              <a:t>舆情分析方法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166806" y="1875567"/>
            <a:ext cx="3824954" cy="382638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定性分析方法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1085443" y="1416804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3265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内容分析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法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对网络舆情的内容进行深入剖析，探究其主题、</a:t>
            </a:r>
            <a:r>
              <a:rPr sz="1350" spc="-10">
                <a:latin typeface="微软雅黑"/>
                <a:cs typeface="微软雅黑"/>
              </a:rPr>
              <a:t>观点、情感倾向等。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499756" y="1416804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32715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专家评估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法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邀请相关领域的专家对舆情进行评估，基于专家的经验和判断给出结论。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85443" y="4303552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3265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案例研究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法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对特定事件或话题进行深入的案例研究，了解舆情的发展过程和影响因素。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499756" y="4303552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32715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比较分析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法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将不同时间、不同事件或不同地区的舆情进行比较，找出共性和差异。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FFF5F5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41002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05738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统计分析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法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对大量数据进行统计分析，探究舆情在数量和比例上的变化趋势。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FFF5F5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41002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076326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网络计量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法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利用网络爬虫等技术手段，获取网络上的信</a:t>
            </a:r>
            <a:r>
              <a:rPr sz="1500" spc="-10">
                <a:latin typeface="微软雅黑"/>
                <a:cs typeface="微软雅黑"/>
              </a:rPr>
              <a:t>息并进行数量统计。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FFF5F5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41002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05738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情感分析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法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利用自然语言处理技术，对舆情内容进行情</a:t>
            </a:r>
            <a:r>
              <a:rPr sz="1500" spc="-10">
                <a:latin typeface="微软雅黑"/>
                <a:cs typeface="微软雅黑"/>
              </a:rPr>
              <a:t>感倾向分析。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FFF5F5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41002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7076326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话题跟踪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法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对特定话题进行跟踪分析，了解舆情的发展</a:t>
            </a:r>
            <a:r>
              <a:rPr sz="1500" spc="-10">
                <a:latin typeface="微软雅黑"/>
                <a:cs typeface="微软雅黑"/>
              </a:rPr>
              <a:t>轨迹和演变过程。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定量分析方法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https://d.book118.com/307145030102006051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舆情分析研判报告</vt:lpstr>
      <vt:lpstr>目</vt:lpstr>
      <vt:lpstr>PowerPoint Presentation</vt:lpstr>
      <vt:lpstr>报告背景</vt:lpstr>
      <vt:lpstr>报告目的</vt:lpstr>
      <vt:lpstr>舆情概述</vt:lpstr>
      <vt:lpstr>舆情定义</vt:lpstr>
      <vt:lpstr>舆情分类</vt:lpstr>
      <vt:lpstr>舆情传播途径</vt:lpstr>
      <vt:lpstr>03</vt:lpstr>
      <vt:lpstr>定性分析方法</vt:lpstr>
      <vt:lpstr>定量分析方法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2024-09-24T14:33:48.266</cp:lastPrinted>
  <dcterms:created xsi:type="dcterms:W3CDTF">2024-09-24T06:33:48Z</dcterms:created>
  <dcterms:modified xsi:type="dcterms:W3CDTF">2024-09-24T06:33:49Z</dcterms:modified>
</cp:coreProperties>
</file>