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B2B1EF0-7B6F-47B1-9AC7-3CABE3C8BD8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E73C3-279E-4104-ADB0-D4C5822F1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6D5BE-3A52-416D-B9A1-44D775C98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A2686-EF67-4E44-BAF7-E749529FC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509C1-B8E9-45FE-A93E-13CAFD4E5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F4C37D-5BBA-424D-8741-CDAD2B059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82D97-F291-47C2-90F1-6AAB08CD3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1E8E43-A269-4911-B21E-485C5C380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E1874-EDE2-4E47-AD5F-28787062E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4CD34C-38FE-47D6-977D-EDAFDBBF5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C3BD38-8CA9-44CD-B2A3-EB8CF837C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A5AC0-6BA9-46CE-A2C8-6216DAAB6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9CE466A-5CEB-44C1-80C1-6687F84C72F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A8B2AB7-7EB1-4E8C-AD46-8E213C6DB74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45134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学校安全管理评估考核方案讨论培训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学校安全管理评估考核方案讨论培训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评估考核指标体系建设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评估考核实施与效果检验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教师安全意识培训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校园安全事件应急预案设计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学校安全管理评估考核方案讨论培训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学校安全管理评估的背景和意义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探讨学校安全管理评估的发展历程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分析其对学校安全工作的意义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本章节内容概览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介绍本章将涵盖的内容和主要讨论点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学校安全管理评估考核方案介绍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评估考核方案的定义和重要性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详细阐述评估考核方案的概念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强调其在学校安全管理中的关键作用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评估考核方案的设计原则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评估考核方案设计的全面性要求考虑到学校各方面的安全问题，可操作性则着重于方便学校实施和检查，同时风险导向原则聚焦可能带来严重危害的问题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评估考核流程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明确目标和范围有助于评估的准确性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设定评估目标和范围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搜集和整理必要的数据以支持评估过程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收集相关数据和信息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深入分析数据并识别潜在问题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进行综合分析和排查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根据评估结果提出有效的改进方案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提出改进建议和措施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评估考核工具和指标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介绍如何制定具体的评估指标标准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定量指标和定性指标的设定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指导学校如何根据实际情况选择最适合的评估工具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如何选择适合学校的评估工具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列举常见的评估工具及其特点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实际操作中常用的评估工具介绍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评估考核指标体系建设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学校安全管理体系建设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建立安全管理框架，明确职责和流程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安全管理体系的组成和功能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根据学校特点和实际情况制定个性化管理方案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如何建设适合学校的安全管理体系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评估指标是衡量管理体系有效性的重要依据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评估考核指标与安全管理体系的关系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可量化性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通过数据指标量化评估结果，提高结果客观性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可操作性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具体明确的操作流程，方便实施和改进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评估考核指标设计原则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全面性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包括各方面安全问题，如食品安全、消防安全等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典型评估考核指标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关注学生身心健康状况，包括意外伤害预防等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学生健康安全指标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着重关注师生互动情况，预防校园欺凌等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师生交往安全指标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评估学校场所设施的安全性，包括教学用具和设备安全等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校园设施安全指标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指标体系建设实例分析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以某学校为例，介绍其安全管理指标体系的建设过程，分析实际中遇到的问题和解决方案，为其他学校提供借鉴和启示。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指标体系建设实例分析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明确定义评估目标和范围，确保指标具有针对性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目标设定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系统搜集学校各方面数据，作为指标评估的依据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数据收集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运用专业工具和方式进行评估，客观查看问题和潜在风险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根据评估结果提出改进建议，持续完善安全管理体系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指标体系建设实例分析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在实际建设过程中，我们发现了许多挑战和难题。但通过团队努力和持续改进，最终完成了一个符合学校实际情况的安全管理指标体系。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评估考核实施与效果检验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评估考核实施步骤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评估考核实施步骤非常关键，需要组织评估考核团队进行实地调研和数据收集。随后，对收集到的数据进行分析和整理，制定出改进建议和措施来提升学校安全管理水平。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评估考核效果检验方法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确保考核效果持续有效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定期复核和追踪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对学校的安全状况进行全面评估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学校安全事件的发生和处理情况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倾听师生的声音，改善管理措施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师生满意度的调查和反馈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如何清晰明了地呈现评估结果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简洁明了的文字叙述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可视化展示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报告的传达和交流方式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面对面会议沟通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电子邮件发送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评估考核报告编写与呈现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报告的内容和格式要求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清晰明了的结构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数据图表支持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评估考核效果的评价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借鉴他人的成功经验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通过案例分析学习其他学校的评估考核实践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以往经验教训的总结有助于改进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总结成功经验和教训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持续改进学校安全管理体系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改进和完善评估考核工作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https://d.book118.com/307145134011006055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学校安全管理评估考核方案讨论培训</vt:lpstr>
      <vt:lpstr>目录</vt:lpstr>
      <vt:lpstr>第1章 学校安全管理评估考核方案讨论培训</vt:lpstr>
      <vt:lpstr>学校安全管理评估考核方案介绍</vt:lpstr>
      <vt:lpstr> </vt:lpstr>
      <vt:lpstr>评估考核流程</vt:lpstr>
      <vt:lpstr>评估考核工具和指标</vt:lpstr>
      <vt:lpstr>第2章 评估考核指标体系建设</vt:lpstr>
      <vt:lpstr>学校安全管理体系建设</vt:lpstr>
      <vt:lpstr>评估考核指标设计原则</vt:lpstr>
      <vt:lpstr>典型评估考核指标</vt:lpstr>
      <vt:lpstr> </vt:lpstr>
      <vt:lpstr>指标体系建设实例分析</vt:lpstr>
      <vt:lpstr>指标体系建设实例分析</vt:lpstr>
      <vt:lpstr>第三章 评估考核实施与效果检验</vt:lpstr>
      <vt:lpstr> </vt:lpstr>
      <vt:lpstr>评估考核效果检验方法</vt:lpstr>
      <vt:lpstr>评估考核报告编写与呈现</vt:lpstr>
      <vt:lpstr>评估考核效果的评价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2024-09-29T14:32:35.458</cp:lastPrinted>
  <dcterms:created xsi:type="dcterms:W3CDTF">2024-09-29T06:32:35Z</dcterms:created>
  <dcterms:modified xsi:type="dcterms:W3CDTF">2024-09-29T06:32:37Z</dcterms:modified>
</cp:coreProperties>
</file>