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D4688-D690-479E-B8BF-F3F9966D3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36B9C-9186-4AB5-AA4E-7B776A5F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D901C-22C5-4504-9639-24A9CB0CF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612CD-583A-40AA-9A7A-91C01BCC8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A2348-37B1-4868-AE19-39CEECD01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1AC7AE-83B1-4FD4-9C69-56B34AE2C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8D501-CBD7-4CF2-82CE-D712472A6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1DD2F-815A-4D26-807D-B226600CA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AC5F1-1385-4501-8800-E7267436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49FCF-DBD9-4A5E-A5C7-0E1488678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B8800-D70F-4ABF-8D2B-1362BA827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4600513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弱电销售规划方案模板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团队建设与激励机制设计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了解目标市场对弱电产品的需求情况，包括产品种类、数量、价格等方面的要求。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通过问卷调查、访谈、观察等方式收集数据，并对数据进行分析和整理。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总结出目标市场对弱电产品的需求特点，为后续的产品研发和销售策略制定提供依据。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了解竞争对手的产品特点、市场份额、营销策略等，以便更好地制定自己的销售策略。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收集竞争对手的相关资料，包括产品介绍、宣传资料、市场份额等，并进行整理和分析。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总结出竞争对手的优势和劣势，以及自己的机会和挑战，为后续的销售策略制定提供参考。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明确自己的目标客户群体，以便更好地满足他们的需求并实现销售目标。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根据市场需求调研结果和竞争对手分析情况，结合自己的产品特点和优势，确定目标客户群体。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明确目标客户群体的特点、需求和购买行为等，为后续的产品研发和销售策略制定提供依据。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总结出未来市场的发展趋势和变化，包括技术创新、政策变化、消费者需求变化等，为后续的产品研发和销售策略制定提供参考。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预测结果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了解未来市场的发展趋势和变化，以便更好地应对市场变化并制定销售策略。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预测目的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收集相关行业的市场报告、专家意见等资料，结合历史数据和当前市场情况进行分析和预测。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https://d.book118.com/307146005131006051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2024-09-24T22:06:10.460</cp:lastPrinted>
  <dcterms:created xsi:type="dcterms:W3CDTF">2024-09-24T14:06:10Z</dcterms:created>
  <dcterms:modified xsi:type="dcterms:W3CDTF">2024-09-24T14:06:12Z</dcterms:modified>
</cp:coreProperties>
</file>