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11E5DF-343C-4CF4-A45F-8D248D171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C647E2-72A5-46A9-802E-A67CA0E87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78A1F8-A99D-4141-A982-0216C78A4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F04DAD-8A8D-4C60-A3F3-CA098DC2F7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CB82D7-DD52-4276-AE37-3577747039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A3DE01-31D0-4A70-871D-69A52C433A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53CC88-13F3-4DD9-928A-3F3BBAB1F9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7A528C-2A93-4979-BFB4-DD075760B6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DB5A99-27C6-4ED5-ADBE-325BCAA3B5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5C7790-A0C6-4495-9558-B5FDAB304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EF7419-23DC-4949-82CC-595E0A653A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714605510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计算机数据库设计规范与性能优化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数据库设计基本原则与规范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数据库性能优化策略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数据库服务器硬件及配置优化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数据库软件配置参数调整与优化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数据库维护管理与监控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数据库设计基本原则与规范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明确业务需求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深入了解业务背景、数据流程、数据处理需求等，确保数据库设计满足业务需求。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分析数据特点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研究数据的类型、结构、关系、约束等，为数据模型设计提供依据。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评估系统性能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预测未来数据量增长趋势，评估系统性能需求，为数据库性能优化打下基础。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需求分析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选择合适的数据模型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根据业务需求和数据特点，选择关系模型、层次模型、网络模型等合适的数据模型。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设计实体与关系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确定实体类型、属性及实体间的关系，构建完整的数据结构。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优化数据模型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通过合并表、消除冗余数据等方式优化数据模型，提高数据库性能。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数据模型设计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9917" r="991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遵循三范式或适当的反范式设计原则，设计合理的表结构，减少数据冗余。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设计合理的表结构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根据数据特点选择合适的数据类型，如整数、浮点数、字符串等。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选择合适的数据类型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为经常需要查询的列和排序的列建立索引，提高查询效率。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建立索引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设计数据库结构时应考虑未来可能的扩展需求，如增加字段、表等。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考虑扩展性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数据库结构设计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注释规范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为表、字段、索引等添加必要的注释，说明其作用和含义，方便后期维护。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表名与字段名命名规范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采用有意义的英文单词或缩写，避免使用特殊字符和保留字。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命名一致性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保持命名风格一致，如采用驼峰命名法或下划线命名法等。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命名规范与约定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数据库性能优化策略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SQL语句优化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选择最有效率的表名顺序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在连接多个表时，应确保连接的顺序是最有效率的，以减少查询时间。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避免使用SELECT *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只选择需要的列，避免不必要的数据传输和处理。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使用连接（JOIN）代替子查询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在可能的情况下，使用连接代替子查询，因为连接通常比子查询更高效。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优化GROUP BY和ORDER BY子句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确保在使用GROUP BY和ORDER BY子句时，对相关的列进行索引，以提高查询效率。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789" r="8789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根据数据的特性和查询的需求，选择合适的索引类型，如B-tree索引、哈希索引等。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选择合适的索引类型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避免过度索引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定期维护索引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使用覆盖索引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过多的索引会增加写操作的开销，因此应避免不必要的索引。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定期重建或重新组织索引，以保持其性能。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如果查询只需要访问索引中的信息，那么可以使用覆盖索引来避免访问表数据，从而提高查询效率。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索引优化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优化触发器性能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确保触发器中的代码是高效的，避免在触发器中进行大量的数据处理。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使用批量处理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在可能的情况下，使用批量处理来减少数据库交互的次数，从而提高性能。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减少存储过程中的复杂逻辑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尽量简化存储过程中的逻辑，避免使用复杂的循环和条件语句。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存储过程与触发器优化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27262" y="1849088"/>
            <a:ext cx="4496144" cy="565817"/>
            <a:chOff x="5527262" y="1849088"/>
            <a:chExt cx="4496144" cy="565817"/>
          </a:xfrm>
        </p:grpSpPr>
        <p:sp>
          <p:nvSpPr>
            <p:cNvPr id="3" name="AutoShape 3"/>
            <p:cNvSpPr/>
            <p:nvPr/>
          </p:nvSpPr>
          <p:spPr>
            <a:xfrm>
              <a:off x="5527262" y="1849088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435703" y="1849088"/>
            <a:ext cx="3294412" cy="3432906"/>
            <a:chOff x="1435703" y="1849088"/>
            <a:chExt cx="3294412" cy="3432906"/>
          </a:xfrm>
        </p:grpSpPr>
        <p:sp>
          <p:nvSpPr>
            <p:cNvPr id="5" name="AutoShape 5"/>
            <p:cNvSpPr/>
            <p:nvPr/>
          </p:nvSpPr>
          <p:spPr>
            <a:xfrm>
              <a:off x="1435703" y="18490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10800000">
              <a:off x="1435703" y="19875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Freeform 7"/>
          <p:cNvSpPr/>
          <p:nvPr/>
        </p:nvSpPr>
        <p:spPr>
          <a:xfrm>
            <a:off x="2699099" y="32826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70599" y="1849088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使用事务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并发控制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527262" y="2424430"/>
            <a:ext cx="4496144" cy="820535"/>
            <a:chOff x="5527262" y="2424430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527262" y="2424430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通过事务来控制并发操作，确保数据的完整性和一致性。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527262" y="3282680"/>
            <a:ext cx="4496144" cy="565817"/>
            <a:chOff x="5527262" y="3282680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527262" y="3282680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670599" y="3282680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优化锁的使用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527262" y="3877072"/>
            <a:ext cx="4496144" cy="820535"/>
            <a:chOff x="5527262" y="3877072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527262" y="387707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根据并发操作的需求，选择合适的锁类型（如共享锁、排他锁等），并尽量减少锁的持有时间。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527262" y="4771916"/>
            <a:ext cx="4496144" cy="565817"/>
            <a:chOff x="5527262" y="4771916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527262" y="4771916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527262" y="5366307"/>
            <a:ext cx="4496144" cy="820535"/>
            <a:chOff x="5527262" y="5366307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527262" y="536630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通过合理的并发控制策略，避免死锁的发生。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688407" y="4771916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避免死锁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数据库服务器硬件及配置优化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51193" y="1864630"/>
            <a:ext cx="1981395" cy="1981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842575" y="1864630"/>
            <a:ext cx="1983513" cy="1981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51193" y="3581415"/>
            <a:ext cx="1981395" cy="198120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842575" y="3581415"/>
            <a:ext cx="1981200" cy="1981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3624072" y="2766441"/>
            <a:ext cx="366236" cy="366236"/>
            <a:chOff x="3624072" y="2766441"/>
            <a:chExt cx="366236" cy="366236"/>
          </a:xfrm>
        </p:grpSpPr>
        <p:sp>
          <p:nvSpPr>
            <p:cNvPr id="7" name="AutoShape 7"/>
            <p:cNvSpPr/>
            <p:nvPr/>
          </p:nvSpPr>
          <p:spPr>
            <a:xfrm rot="18900000">
              <a:off x="3624072" y="2766441"/>
              <a:ext cx="366236" cy="366236"/>
            </a:xfrm>
            <a:prstGeom prst="halfFram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626168" y="4474750"/>
            <a:ext cx="361950" cy="368332"/>
            <a:chOff x="3626168" y="4474750"/>
            <a:chExt cx="361950" cy="368332"/>
          </a:xfrm>
        </p:grpSpPr>
        <p:sp>
          <p:nvSpPr>
            <p:cNvPr id="9" name="AutoShape 9"/>
            <p:cNvSpPr/>
            <p:nvPr/>
          </p:nvSpPr>
          <p:spPr>
            <a:xfrm rot="18900000">
              <a:off x="3626168" y="4474750"/>
              <a:ext cx="361950" cy="368332"/>
            </a:xfrm>
            <a:prstGeom prst="halfFram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7946707" y="2652141"/>
            <a:ext cx="366236" cy="364141"/>
            <a:chOff x="7946707" y="2652141"/>
            <a:chExt cx="366236" cy="364141"/>
          </a:xfrm>
        </p:grpSpPr>
        <p:sp>
          <p:nvSpPr>
            <p:cNvPr id="11" name="AutoShape 11"/>
            <p:cNvSpPr/>
            <p:nvPr/>
          </p:nvSpPr>
          <p:spPr>
            <a:xfrm rot="8100000">
              <a:off x="7946707" y="2652141"/>
              <a:ext cx="366236" cy="364141"/>
            </a:xfrm>
            <a:prstGeom prst="halfFram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7900225" y="4476845"/>
            <a:ext cx="366236" cy="366236"/>
            <a:chOff x="7900225" y="4476845"/>
            <a:chExt cx="366236" cy="366236"/>
          </a:xfrm>
        </p:grpSpPr>
        <p:sp>
          <p:nvSpPr>
            <p:cNvPr id="13" name="AutoShape 13"/>
            <p:cNvSpPr/>
            <p:nvPr/>
          </p:nvSpPr>
          <p:spPr>
            <a:xfrm rot="8100000">
              <a:off x="7900225" y="4476845"/>
              <a:ext cx="366236" cy="366236"/>
            </a:xfrm>
            <a:prstGeom prst="halfFram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574173" y="1864630"/>
            <a:ext cx="1847850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99768" y="2262610"/>
            <a:ext cx="2622255" cy="14763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选择高性能、多核心的处理器，如Intel Xeon或AMD EPYC系列，以满足数据库高并发、高计算量的需求。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173" y="3934934"/>
            <a:ext cx="1847850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内存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2648" y="4332914"/>
            <a:ext cx="2619375" cy="133149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根据数据库大小和访问量合理配置内存，建议至少128GB，以确保数据库的高效运行和缓存需求。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519601" y="1864630"/>
            <a:ext cx="1847850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519601" y="2262610"/>
            <a:ext cx="2619375" cy="134738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采用高性能、高可靠的存储设备，如SSD或NVMe，提供足够的IOPS和吞吐量，保证数据库读写性能。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519601" y="3934934"/>
            <a:ext cx="1847850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519601" y="4332914"/>
            <a:ext cx="2619375" cy="133149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选用高速、低延迟的网络设备，如10GbE或更高速率的网卡，确保数据库服务器与客户端、其他服务器之间的快速通信。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719762" y="2575338"/>
            <a:ext cx="806157" cy="502634"/>
            <a:chOff x="4719762" y="2575338"/>
            <a:chExt cx="806157" cy="502634"/>
          </a:xfrm>
        </p:grpSpPr>
        <p:sp>
          <p:nvSpPr>
            <p:cNvPr id="23" name="TextBox 23"/>
            <p:cNvSpPr txBox="1"/>
            <p:nvPr/>
          </p:nvSpPr>
          <p:spPr>
            <a:xfrm>
              <a:off x="4719762" y="2575338"/>
              <a:ext cx="806157" cy="502634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01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738812" y="4320698"/>
            <a:ext cx="806157" cy="502634"/>
            <a:chOff x="4738812" y="4320698"/>
            <a:chExt cx="806157" cy="502634"/>
          </a:xfrm>
        </p:grpSpPr>
        <p:sp>
          <p:nvSpPr>
            <p:cNvPr id="25" name="TextBox 25"/>
            <p:cNvSpPr txBox="1"/>
            <p:nvPr/>
          </p:nvSpPr>
          <p:spPr>
            <a:xfrm>
              <a:off x="4738812" y="4320698"/>
              <a:ext cx="806157" cy="502634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02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440778" y="2594388"/>
            <a:ext cx="806157" cy="502634"/>
            <a:chOff x="6440778" y="2594388"/>
            <a:chExt cx="806157" cy="502634"/>
          </a:xfrm>
        </p:grpSpPr>
        <p:sp>
          <p:nvSpPr>
            <p:cNvPr id="27" name="TextBox 27"/>
            <p:cNvSpPr txBox="1"/>
            <p:nvPr/>
          </p:nvSpPr>
          <p:spPr>
            <a:xfrm>
              <a:off x="6440778" y="2594388"/>
              <a:ext cx="806157" cy="502634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03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431253" y="4320698"/>
            <a:ext cx="806157" cy="502634"/>
            <a:chOff x="6431253" y="4320698"/>
            <a:chExt cx="806157" cy="502634"/>
          </a:xfrm>
        </p:grpSpPr>
        <p:sp>
          <p:nvSpPr>
            <p:cNvPr id="29" name="TextBox 29"/>
            <p:cNvSpPr txBox="1"/>
            <p:nvPr/>
          </p:nvSpPr>
          <p:spPr>
            <a:xfrm>
              <a:off x="6431253" y="4320698"/>
              <a:ext cx="806157" cy="502634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04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服务器硬件选型建议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内核参数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调整内核参数以优化数据库性能，如增加TCP连接数、调整文件系统缓存等。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资源限制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合理配置资源限制，如ulimit、cgroups等，确保数据库进程能够充分利用系统资源。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文件系统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选择高性能文件系统，如XFS或EXT4，并进行适当配置，如禁用atime、启用noatime等，减少不必要的磁盘操作。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操作系统配置调整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https://d.book118.com/307146055101006031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2024-09-03T18:17:24.677</cp:lastPrinted>
  <dcterms:created xsi:type="dcterms:W3CDTF">2024-09-03T10:17:24Z</dcterms:created>
  <dcterms:modified xsi:type="dcterms:W3CDTF">2024-09-03T10:17:26Z</dcterms:modified>
</cp:coreProperties>
</file>