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CAFBA-485A-4A7F-9C77-0FED4AA8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C4FBF-8D37-4037-BDAE-9E538D45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0E691-E957-4533-876A-19C608AD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6C309-5DE9-48D0-8672-5F2121E4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D6612-EEB6-4365-ACD2-98FC2E03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B513A-3D6A-4ED9-8A83-2B877817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19A93-10F8-4FA3-8CD1-D0C59E46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FA270-7A4F-43F4-99EB-0FE53F00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69452-A561-4A5D-A8C6-437EB35B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CE91F-E92F-4BB6-897B-B5316EE98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62D1B-1671-4489-A986-AE46F599D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0164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建筑遗产保护与活化利用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建筑遗产保护与活化利用的必要性
 建筑遗产保护与活化利用的基本原则
 建筑遗产保护与活化利用的方式方法
 建筑遗产保护与活化利用的利弊分析
 建筑遗产保护与活化利用的现状与问题
 建筑遗产保护与活化利用的未来发展趋势
 建筑遗产保护与活化利用的国际经验
 建筑遗产保护与活化利用的政策措施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建筑遗产保护与活化利用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建筑遗产保护与活化利用的必要性：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历史文化传承：建筑遗产是历史事件、文化传统和艺术成就的物化载体，具有不可替代的文化价值，保护建筑遗产有助于传承历史文化，增强民族自豪感和文化认同感。</a:t>
            </a:r>
          </a:p>
          <a:p>
            <a:r>
              <a:t>2. 科学技术研究：建筑遗产蕴藏着丰富的科学技术知识和智慧，是科学研究的重要资源。研究建筑遗产可以了解古人的建筑技术、材料运用、结构体系等，为现代建筑的发展提供借鉴和启发。</a:t>
            </a:r>
          </a:p>
          <a:p>
            <a:r>
              <a:t>3. 旅游经济发展：建筑遗产具有很强的旅游吸引力，可以吸引游客前来参观、游览，从而带动旅游经济的发展。保护和活化利用建筑遗产，可以创造就业机会，增加经济收入，促进当地经济的繁荣。</a:t>
            </a:r>
          </a:p>
          <a:p>
            <a:r>
              <a:t>4. 城市环境改善：建筑遗产是城市特色和魅力的重要组成部分，对城市环境的改善具有重要作用。保护和活化利用建筑遗产，可以美化城市环境，提高城市品位，提升城市宜居性。</a:t>
            </a:r>
          </a:p>
          <a:p>
            <a:r>
              <a:t>5. 社会教育意义：建筑遗产是生动的历史教科书，具有很强的社会教育意义。参观和学习建筑遗产，可以帮助人们了解历史、文化和艺术，激发爱国主义情怀，增强社会责任感。</a:t>
            </a:r>
          </a:p>
          <a:p>
            <a:r>
              <a:t>6. 国际文化交流：建筑遗产是各国文化交流的重要媒介。通过保护和活化利用建筑遗产，可以促进不同国家和民族之间的文化交流与合作，增进相互了解和友谊。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建筑遗产保护与活化利用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历史文化价值与现代生活相结合原则：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尊重历史文化价值，保留建筑遗产的原有风貌和历史记忆，使其继续承载和传递历史文化信息。</a:t>
            </a:r>
          </a:p>
          <a:p>
            <a:r>
              <a:t>2. 充分考虑现代生活需要，对建筑遗产进行适当改造和更新，使其具有现代生活功能，满足当代人的使用需求。</a:t>
            </a:r>
          </a:p>
          <a:p>
            <a:r>
              <a:t>3. 在进行建筑遗产保护和活化利用时，要充分考虑其历史文化价值和现代生活需要之间的平衡，既要保护好历史文化价值，也要使其能够适应现代生活需要。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经济效益与社会效益相结合原则：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在进行建筑遗产保护和活化利用时，要充分考虑其经济效益和社会效益之间的平衡，既要使其能够产生一定的经济效益，也要使其能够发挥一定的社会效益。</a:t>
            </a:r>
          </a:p>
          <a:p>
            <a:r>
              <a:t>2. 要充分挖掘建筑遗产的经济价值，对其进行适当改造和利用，使其成为旅游景点、文化创意园、特色商业街等，使其能够产生一定的经济效益。</a:t>
            </a:r>
          </a:p>
          <a:p>
            <a:r>
              <a:t>3. 要充分发挥建筑遗产的社会效益，对其进行适当改造和利用，使其成为博物馆、图书馆、文化中心等，使其能够发挥一定的社会效益。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保护性与开发性相结合原则：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在进行建筑遗产保护和活化利用时，要充分考虑其保护性与开发性之间的平衡，既要保护好建筑遗产，也要使其能够得到合理的开发利用。</a:t>
            </a:r>
          </a:p>
          <a:p>
            <a:r>
              <a:t>2. 要充分尊重建筑遗产的历史文化价值，对其进行适当保护和修缮，使其原有的风貌和历史记忆得到保留。</a:t>
            </a:r>
          </a:p>
          <a:p>
            <a:r>
              <a:t>3. 要合理开发利用建筑遗产，对其进行适当改造和更新，使其具有现代生活功能，满足当代人的使用需求。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整体性与局部性相结合原则：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在进行建筑遗产保护和活化利用时，要充分考虑其整体性与局部性之间的平衡，既要保护好建筑遗产的整体风貌，也要对其局部进行适当的改造和更新。</a:t>
            </a:r>
          </a:p>
          <a:p>
            <a:r>
              <a:t>2. 要充分尊重建筑遗产的整体风貌，对其进行适当保护和修缮，使其原有的风貌和历史记忆得到保留。</a:t>
            </a:r>
          </a:p>
          <a:p>
            <a:r>
              <a:t>3. 要合理改造和更新建筑遗产的局部，对其进行适当改造和利用，使其具有现代生活功能，满足当代人的使用需求。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建筑遗产保护与活化利用的基本原则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在进行建筑遗产保护和活化利用时，要充分考虑公众参与和专家指导之间的平衡，既要充分尊重公众的意见，也要充分发挥专家的作用。</a:t>
            </a:r>
          </a:p>
          <a:p>
            <a:r>
              <a:t>2. 要充分尊重公众的意见，对其进行适当的调查和咨询，使其能够参与到建筑遗产保护和活化利用的决策过程中。</a:t>
            </a:r>
          </a:p>
          <a:p>
            <a:r>
              <a:t>3. 要充分发挥专家的作用，对其进行适当的咨询和指导，使其能够为建筑遗产保护和活化利用提供专业建议。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可持续发展与创新性相结合原则：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在进行建筑遗产保护和活化利用时，要充分考虑其可持续发展与创新性之间的平衡，既要使其能够持续发展，也要对其进行适当的创新。</a:t>
            </a:r>
          </a:p>
          <a:p>
            <a:r>
              <a:t>2. 要充分尊重建筑遗产的历史文化价值，对其进行适当保护和修缮，使其原有的风貌和历史记忆得到保留。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公众参与与专家指导相结合原则：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建筑遗产保护与活化利用的方式方法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建筑遗产保护与活化利用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建筑遗产保护与活化利用的方式方法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健全建筑遗产保护与活化利用的法律法规体系，明确建筑遗产保护与活化利用的原则、责任主体、保护范围、保护措施、监督管理等内容。</a:t>
            </a:r>
          </a:p>
          <a:p>
            <a:r>
              <a:t>2. 加强建筑遗产保护与活化利用的政策扶持，制定优惠政策鼓励社会力量参与建筑遗产保护与活化利用，对符合条件的项目给予税收、资金、土地等方面的优惠政策。</a:t>
            </a:r>
          </a:p>
          <a:p>
            <a:r>
              <a:t>3. 建立建筑遗产保护与活化利用的协作机制，加强政府部门、社会团体、专家学者、企业等各方面的合作，形成齐抓共管的保护与活化利用格局。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建筑遗产保护与活化利用的规划和管理：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编制建筑遗产保护与活化利用专项规划，明确建筑遗产的保护范围、等级、类型、价值，以及活化利用的指导原则、目标、方向和重点。</a:t>
            </a:r>
          </a:p>
          <a:p>
            <a:r>
              <a:t>2. 加强建筑遗产保护与活化利用的日常管理，建立定期巡查、监测和维护制度，及时发现和解决问题，防止建筑遗产受到损坏。</a:t>
            </a:r>
          </a:p>
          <a:p>
            <a:r>
              <a:t>3. 加强建筑遗产保护与活化利用的监督检查，对违反建筑遗产保护与活化利用相关法律法规的行为，依法进行处罚。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建筑遗产保护与活化利用中的政策和法律法规：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建筑遗产保护与活化利用的方式方法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建筑遗产保护与活化利用的技术和方法：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采用科学的技术和方法对建筑遗产进行保护与活化利用，包括加固、修缮、改造、复原等措施，确保建筑遗产的结构安全和历史文化价值得到有效保护。</a:t>
            </a:r>
          </a:p>
          <a:p>
            <a:r>
              <a:t>2. 应用新技术、新材料、新工艺对建筑遗产进行保护与活化利用，提高建筑遗产的安全性、耐久性和适用性，延长建筑遗产的使用寿命。</a:t>
            </a:r>
          </a:p>
          <a:p>
            <a:r>
              <a:t>3. 结合现代生活需求，对建筑遗产进行合理的改造和再利用，使其满足现代人的居住、办公、商业、文化等功能，实现建筑遗产的保护与活化利用双赢。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建筑遗产保护与活化利用的社会参与和公众教育：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广泛开展建筑遗产保护与活化利用的社会宣传教育活动，提高公众对建筑遗产的认识和保护意识，营造良好的社会氛围。</a:t>
            </a:r>
          </a:p>
          <a:p>
            <a:r>
              <a:t>2. 鼓励社会力量参与建筑遗产保护与活化利用，包括捐资、捐物、志愿服务等多种形式，形成全社会共同参与建筑遗产保护与活化利用的格局。</a:t>
            </a:r>
          </a:p>
          <a:p>
            <a:r>
              <a:t>3. 加强建筑遗产保护与活化利用的国际合作，开展建筑遗产保护与活化利用的交流与合作，学习借鉴国际先进经验，共同推进建筑遗产保护与活化利用事业发展。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建筑遗产保护与活化利用的方式方法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建筑遗产保护与活化利用的经济和环境效益：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建筑遗产保护与活化利用可以带动相关产业发展，创造就业机会，促进经济增长。</a:t>
            </a:r>
          </a:p>
          <a:p>
            <a:r>
              <a:t>2. 建筑遗产保护与活化利用可以改善城市环境，提高城市品位，提升城市竞争力。</a:t>
            </a:r>
          </a:p>
          <a:p>
            <a:r>
              <a:t>3. 建筑遗产保护与活化利用可以传承历史文化，增强民族自信，促进社会和谐。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建筑遗产保护与活化利用的国际经验和趋势：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世界各国普遍重视建筑遗产保护与活化利用，纷纷制定相关法律法规和政策措施，鼓励社会力量参与建筑遗产保护与活化利用。</a:t>
            </a:r>
          </a:p>
          <a:p>
            <a:r>
              <a:t>2. 现代建筑遗产保护与活化利用呈现出新的趋势，包括更加注重建筑遗产的整体性和原真性，更加注重建筑遗产的活化利用，更加注重建筑遗产与城市发展的融合。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建筑遗产保护与活化利用的利弊分析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建筑遗产保护与活化利用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建筑遗产保护与活化利用的利弊分析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保护文化遗产：建筑遗产是历史文化的重要载体，保护建筑遗产可以让我们了解和传承历史文化，促进文化多样性。</a:t>
            </a:r>
          </a:p>
          <a:p>
            <a:r>
              <a:t>2. 促进旅游业发展：建筑遗产可以作为旅游景点，吸引游客前来参观，带动当地经济发展。</a:t>
            </a:r>
          </a:p>
          <a:p>
            <a:r>
              <a:t>3. 改善城市环境：建筑遗产可以作为城市地标，提升城市形象，改善城市环境。</a:t>
            </a:r>
          </a:p>
          <a:p>
            <a:r>
              <a:t>4. 增加就业机会：建筑遗产的保护与活化利用可以创造就业机会，如建筑工人、导游、文物保护专家等。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建筑遗产保护与活化利用的挑战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成本高昂：建筑遗产的保护与活化利用往往需要大量资金，这对于一些贫困地区或发展中国家来说是一个不小的挑战。</a:t>
            </a:r>
          </a:p>
          <a:p>
            <a:r>
              <a:t>2. 技术难度大：建筑遗产的保护与活化利用涉及到很多技术问题，如如何修复破损的建筑物、如何翻新旧建筑物等，这些都需要专业人员的参与。</a:t>
            </a:r>
          </a:p>
          <a:p>
            <a:r>
              <a:t>3. 利益冲突：在建筑遗产的保护与活化利用过程中，往往会涉及到利益冲突，如开发商希望拆除旧建筑物以建造新建筑，而文物保护部门则希望保护旧建筑物。</a:t>
            </a:r>
          </a:p>
          <a:p>
            <a:r>
              <a:t>4. 公众参与度低：在很多情况下，公众对于建筑遗产的保护与活化利用的参与度较低，这不利于建筑遗产的保护与活化利用。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建筑遗产保护与活化利用的益处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https://d.book118.com/307150164101006045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建筑遗产保护与活化利用的必要性</vt:lpstr>
      <vt:lpstr> 建筑遗产保护与活化利用的必要性</vt:lpstr>
      <vt:lpstr> 建筑遗产保护与活化利用的基本原则</vt:lpstr>
      <vt:lpstr>#. 建筑遗产保护与活化利用的基本原则</vt:lpstr>
      <vt:lpstr>#. 建筑遗产保护与活化利用的基本原则</vt:lpstr>
      <vt:lpstr>#. 建筑遗产保护与活化利用的基本原则</vt:lpstr>
      <vt:lpstr> 建筑遗产保护与活化利用的方式方法</vt:lpstr>
      <vt:lpstr>#. 建筑遗产保护与活化利用的方式方法</vt:lpstr>
      <vt:lpstr>#. 建筑遗产保护与活化利用的方式方法</vt:lpstr>
      <vt:lpstr>#. 建筑遗产保护与活化利用的方式方法</vt:lpstr>
      <vt:lpstr> 建筑遗产保护与活化利用的利弊分析</vt:lpstr>
      <vt:lpstr> 建筑遗产保护与活化利用的利弊分析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2024-09-20T06:37:04.441</cp:lastPrinted>
  <dcterms:created xsi:type="dcterms:W3CDTF">2024-09-19T22:37:04Z</dcterms:created>
  <dcterms:modified xsi:type="dcterms:W3CDTF">2024-09-19T22:37:06Z</dcterms:modified>
</cp:coreProperties>
</file>