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971BE-B05C-4DF3-A49F-C2B7CFE0D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DBF04-2054-4773-8B27-8DDE61939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9C5FA-EAC7-43EB-9237-0CDE5ADB8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21AE9-66B2-4918-B1F6-A66A8A827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FD4913-BC18-4556-809A-0E846EC4F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CD9A1F-19B9-45A6-B54D-B08663EF2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06BA05-19F8-49EB-B8E4-215E72F30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ACB77-A9EE-447A-9F05-BE15EF4DD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D6CCC-25AE-4DA3-80F8-20F9D775E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0E045-508A-4730-92BD-B2A8FEE71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9A29E-1689-4CEE-95D1-804912BB1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51045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行业操作规范和验收标准的降低事故和损失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降低事故和损失的措施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强调行业操作规范和验收标准的重要性：确保工作安全、减少事故、降低损失。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应对当前行业面临的挑战：如技术更新快、人为因素复杂、安全隐患多样等。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6254" b="2625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553" b="455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推动行业持续健康发展：提高行业整体安全水平，增强社会信任度，促进行业长远发展。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109" b="1610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涵盖行业内各个领域的操作规范，如设备使用、工艺流程、安全防护等。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事故和损失情况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包括产品或项目交付前的质量检查、安全评估、性能测试等方面的标准。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分析行业内发生的事故案例，总结事故原因、损失程度及应对措施。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针对现有问题和不足，提出具体的改进建议，如完善操作规范、提高验收标准、加强监管等。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34" b="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操作规范是指在特定行业内，为确保安全、高效、稳定地开展工作所制定的一系列标准、规则和程序。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操作规范能够降低事故发生的概率，减少损失，提高工作效率，保证工作质量，促进行业健康发展。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操作规范的定义和作用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明确危险源识别、风险评估、安全防护措施等方面的要求，确保工作人员在操作过程中能够遵守安全规定，防止事故发生。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工作流程与操作程序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详细规定工作步骤、操作方法、设备使用等，确保工作人员能够按照规定的流程和程序进行工作，提高工作效率和质量。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制定针对可能发生的紧急情况的应急处理预案，明确应急组织、通讯联络、现场处置等方面的要求，以便在紧急情况下迅速响应，减少损失。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操作规范的执行与监管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建立奖惩制度，对遵守操作规范、表现优秀的工作人员给予奖励，对违反操作规范、造成事故的工作人员进行惩罚，以激励工作人员自觉遵守操作规范。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奖惩制度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对工作人员进行操作规范的培训和教育，提高其安全意识和操作技能，确保能够熟练掌握并遵守操作规范。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建立监督检查机制，定期对操作规范的执行情况进行检查评估，发现问题及时整改，确保操作规范的贯彻执行。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验收标准是指在特定行业或项目中，为确保产品或服务质量、安全性和合规性而制定的一系列标准和准则。这些标准通常由政府、行业协会或专业机构制定并监管。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通过设定明确的质量指标和性能要求，确保所交付的产品或服务达到预期水平。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针对可能存在的风险和危险，制定相应的安全标准和措施，确保人员、财产和环境的安全。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确保行业操作符合相关法律法规和政策要求，避免因违规操作而引发的法律责任和经济损失。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确保产品或服务质量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促进合规性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包括产品或服务的性能指标、可靠性、耐用性、一致性等方面的要求。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涉及人员安全、设备安全、环境安全等方面的标准和规定，如安全防护措施、紧急救援预案等。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必须遵守的法律法规、政策规定和行业准则，如环保要求、劳动法规等。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验收标准的核心内容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验收标准的执行与监管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制定验收计划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明确验收目标、范围、方法和时间表。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实施验收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按照验收计划进行产品或服务的检查、测试和评估。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验收标准的执行与监管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https://d.book118.com/307151045101006036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2024-09-11T11:37:52.856</cp:lastPrinted>
  <dcterms:created xsi:type="dcterms:W3CDTF">2024-09-11T03:37:52Z</dcterms:created>
  <dcterms:modified xsi:type="dcterms:W3CDTF">2024-09-11T03:37:55Z</dcterms:modified>
</cp:coreProperties>
</file>