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DC5B70-7E46-44F5-A798-DA6178291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9C52FE-059B-429E-B055-670AC9B93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EE1ABB-F4E8-45E5-AA55-71114B9CA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F64730-836B-430D-AABE-E79916C4C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DBED8F-8DFA-4394-BEF8-44E399EC2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B212C7-B1A1-4E08-8E65-5E5A759C1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A6FD68-3EDA-49C9-8FA0-75B829FE3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1D16A2-1296-4BE7-B448-159C3DFB8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41753C-51D6-4DB8-BE60-D216F0DAE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DA02D9-9122-40AF-9D58-33A568D7E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FF1616-CF64-4EBD-9ED1-48BE71273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15200302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广州宝洁口腔保健用品公司的企业文化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企业背景与历史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核心价值观与理念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组织架构与管理风格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人力资源政策与激励机制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企业社会责任与公益活动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内部沟通与团队建设活动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企业背景与历史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跨国消费品巨头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宝洁公司（Procter &amp; Gamble，简称P&amp;G）是一家总部位于美国俄亥俄州辛辛那提市的全球知名消费品生产商，产品涵盖家庭护理、个人护理、口腔护理等多个领域。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全球化布局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宝洁公司在全球范围内拥有众多子公司和分支机构，产品销售至全球180多个国家和地区，是全球最大的消费品公司之一。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宝洁公司全球概况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广州宝洁口腔保健用品公司是宝洁公司在中国的子公司之一，专注于口腔护理产品的研发、生产和销售。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自成立以来，广州宝洁口腔保健用品公司凭借优质的产品和创新的营销策略，逐渐在中国市场占据领先地位，并不断扩大产品线和市场覆盖。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广州宝洁口腔保健用品公司发展历程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广州宝洁口腔保健用品公司的企业文化源于宝洁公司的核心价值观，包括领导才能、主人翁精神、诚实正直、积极求胜和信任等。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企业文化基石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在中国市场的发展过程中，广州宝洁口腔保健用品公司逐渐形成了具有本土特色的企业文化，包括注重团队合作、强调创新精神、关注消费者需求等。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企业文化形成与发展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核心价值观与理念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公司始终坚守诚信经营的原则，遵守法律法规，维护市场秩序，以诚信赢得客户和合作伙伴的信任。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诚信经营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正直品格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言行一致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公司倡导员工保持正直的品格，勇于承担责任，不推诿扯皮，以实际行动践行企业价值观。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公司要求员工言行一致，恪守承诺，做到言必行、行必果，树立良好的企业形象。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诚信正直：坚守道德底线，言行一致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公司重视员工的个人成长和职业发展，提供多样化的培训和发展机会，帮助员工实现自我价值。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0208" r="202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8250" r="182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关注员工成长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公司尊重员工的多样性和个性差异，营造包容、开放的工作氛围，激发员工的创造力和创新精神。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倡导多元包容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公司严格遵守劳动法律法规，保障员工的合法权益和福利待遇，让员工安心工作、快乐生活。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保障员工权益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尊重个人：关注员工成长，倡导多元包容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公司鼓励员工勇于尝试、持续创新，不断探索新的市场机会和产品服务模式，推动企业不断发展壮大。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454" r="1545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持续创新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公司始终坚持以质量为核心，严格把控产品品质和生产过程，确保为客户提供优质、安全、可靠的产品。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卓越品质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163" r="1716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905" r="290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公司注重客户体验和服务质量，建立完善的客户服务体系，提供及时、专业、周到的服务，赢得客户的信赖和口碑。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优质服务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追求卓越：持续创新，力求卓越品质与服务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组织架构与管理风格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扁平化组织架构特点与优势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简化管理层级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广州宝洁口腔保健用品公司采用扁平化组织架构，通过减少管理层级，加快决策速度，提高组织灵活性。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强化跨部门协作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扁平化架构有助于促进不同部门之间的沟通与协作，打破部门壁垒，形成高效的工作氛围。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提升员工参与度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在扁平化组织架构中，员工有更多机会参与决策过程，发挥个人才能，提高工作满意度和归属感。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创新驱动的管理模式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鼓励员工提出创新性想法和解决方案，通过项目管理、团队协作等方式，激发员工创造力和创新精神。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关注员工成长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公司重视员工个人发展，提供多样化的培训和发展机会，帮助员工实现职业目标。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因地制宜的管理策略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公司根据不同市场、不同业务领域的实际情况，灵活调整管理策略，以适应不断变化的市场环境。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灵活多变的管理风格实践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https://d.book118.com/307152003021006032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2024-09-04T18:16:46.600</cp:lastPrinted>
  <dcterms:created xsi:type="dcterms:W3CDTF">2024-09-04T10:16:46Z</dcterms:created>
  <dcterms:modified xsi:type="dcterms:W3CDTF">2024-09-04T10:16:48Z</dcterms:modified>
</cp:coreProperties>
</file>