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CBC669-A39B-47F0-8E1E-1CE28BE59A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00E751-77C6-48A7-9B4C-AB70489A8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7550C6-7118-45D3-8876-DD54259C5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BACE0F-32A1-4808-AEDA-BF43AB6D6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CB3B62-C9CB-4EEC-9679-092433155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68AA73-E7B3-4D4B-B7F9-1BC5518A9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B1142F-868B-4ADD-A3DC-3758DBAD8D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B55AB5-62B7-4012-B7BD-912B4B2AF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ADEF9B-674F-4694-A2CA-D2262EA80A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9B9863-6A89-4B1D-BD26-8D65E14CE1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AFEB5B-5A8E-4867-9554-B0998AAF2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7152103116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影片资讯银幕巨阵课件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电影基础知识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电影产业概览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电影市场分析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电影技术前沿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电影文化与社会影响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电影基础知识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0833" r="208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电影诞生于19世纪末，由法国、美国等多个国家的科学家共同发明，最初的电影只是简单的连续图片展示，后来逐渐发展成为一种艺术形式。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电影的起源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随着技术的不断进步，电影在拍摄、制作、放映等方面得到了极大的发展，从无声电影到有声电影，从黑白电影到彩色电影，再到现在的数字化电影，电影技术不断革新。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电影的发展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电影的起源与发展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电影的类型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电影可以根据不同的标准进行分类，如根据题材可分为剧情片、纪录片、动画片等；根据风格可分为喜剧片、悲剧片、动作片等；根据受众可分为儿童片、成人片、合家欢片等。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电影的分类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电影的分类有助于观众更好地了解和选择适合自己的影片，同时也有助于电影产业的推广和营销。常见的电影分类方式包括按照题材、风格、受众等标准进行分类。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电影的类型与分类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电影的拍摄需要专业的摄影团队和设备，包括摄影师、灯光师、录音师等人员，以及摄影机、灯光、录音设备等器材。在拍摄过程中，需要制定详细的拍摄计划，确定场景、镜头等细节，以确保拍摄进度和质量。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电影的拍摄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影的制作涉及到编剧、导演、演员等多个环节，需要制作团队密切协作。在制作过程中，需要进行剧本创作、选角、排练、拍摄、后期制作等一系列工作，以确保影片的质量和效果。后期制作包括剪辑、音效、配乐等多个环节，是影片制作中非常重要的环节之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电影的制作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电影的拍摄与制作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电影产业概览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电影产业链概述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发行环节负责将制作完成的电影推向市场，通过各种营销手段将电影传递给观众。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制片环节是电影产业链的起点，负责电影的策划、创作和拍摄。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电影产业链包括制片、发行、放映和后市场等环节，各环节相互依存，共同推动电影产业的发展。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放映环节是将电影呈现在观众面前的关键环节，涉及影院的建设和管理。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50" name="TextBox 5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后市场环节包括音像制品、衍生品等，是电影产业链的延伸。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制片是电影产业的核心环节之一，涉及电影的创意、制作和拍摄。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012" r="12012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6833" r="16833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21851" r="21851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发行则负责将制作完成的电影推向市场，通过各种营销手段吸引观众。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制片人负责寻找资金、组建团队、监督拍摄进度和后期制作等工作，以确保电影的质量和按时完成。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发行公司通常与制片公司合作，共同推广电影，扩大市场份额。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电影制片与发行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02" r="15002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295" r="15295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放映是将电影呈现在观众面前的关键环节，涉及影院的建设和管理。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影院需要提供舒适的观影环境、高质量的音响和放映设备，以确保观众的观影体验。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营销是电影产业中不可或缺的一环，通过各种宣传手段吸引观众的注意力。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营销策略包括海报、预告片、口碑营销等，以及社交媒体和网络平台的推广。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电影放映与营销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电影市场分析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https://d.book118.com/307152103116006050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2024-09-23T05:09:35.730</cp:lastPrinted>
  <dcterms:created xsi:type="dcterms:W3CDTF">2024-09-22T21:09:35Z</dcterms:created>
  <dcterms:modified xsi:type="dcterms:W3CDTF">2024-09-22T21:09:37Z</dcterms:modified>
</cp:coreProperties>
</file>