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2127C8-6C35-411E-B1CC-B7BEDFBF2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03C2BB-011A-4CEC-9E63-90D01EFAEA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687CF5-E94E-4BD8-9EC5-E6535718C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ADB2F1-C836-4061-889C-31EF7D915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4434B2-A12F-4346-8373-D88B66DAD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90695A2-D0F1-467A-BCE4-990EB8EB4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C69C52-CCD6-4562-AA60-E9C58308E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511376-1609-4E39-9D86-80C89B82AA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487D78-0919-4A8E-9BDA-DFCFC6EB4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A86FB8-FB8F-4E63-8D22-DD52A230C6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23AF4F-3450-421E-AC77-D2B6E49088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153112151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乡镇冬春火灾形势分析报告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乡镇冬春火灾情况概述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乡镇冬春火灾形势分析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乡镇冬春火灾应对措施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随着城市化进程的加速，乡镇地区的火灾事故呈上升趋势，给人民生命财产安全带来严重威胁。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乡镇地区火灾频发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冬春季节火灾高发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乡镇消防设施薄弱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冬季天气干燥，风力较大，可燃物较多，春季则由于祭祀、农事用火等原因，火灾风险也相对较高。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部分乡镇地区消防设施建设滞后，消防力量不足，导致火灾发生后难以有效扑救。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532" b="1053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67" b="2626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532" b="1053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分析乡镇冬春火灾形势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通过对乡镇地区冬春季节火灾事故的分析，了解火灾发生的特点和规律，为制定针对性的防范措施提供依据。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提高乡镇火灾防控能力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通过加强消防宣传教育、完善消防设施、提高应急处置能力等措施，提高乡镇地区的火灾防控水平，减少火灾事故的发生和损失。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保障人民生命财产安全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火灾事故对人民生命财产安全构成严重威胁，本报告旨在为乡镇地区人民提供更加安全的生活环境。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乡镇冬春火灾情况概述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9" r="1072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536" r="2953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在冬春季节，乡镇地区的火灾次数呈现出上升趋势。根据统计数据，今年冬春季节共发生火灾XX起，比去年同期增加了XX%。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火灾次数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火灾主要发生在乡镇居民区、农田、木材加工厂等区域。其中，居民区火灾占了较大比例，主要是由于取暖和用电不慎引起。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火灾地点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火灾发生情况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冬春季节天气干燥、风力较大，居民取暖和用电需求增加，因此火灾发生概率相对较高。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1632387" y="1536628"/>
            <a:ext cx="1898908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917" r="169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季节性特点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乡镇地区房屋结构多为木质或砖木结构，易燃材料较多，一旦起火，火势容易迅速蔓延。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蔓延速度快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乡镇地区交通不便，消防设施相对落后，给火灾救援工作带来了一定的困难。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救援难度大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火灾特点分析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冬春季节天气寒冷，居民使用取暖设备的时间较长，设备故障或使用不当容易引起火灾。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7000" r="7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取暖设备故障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随着生活水平的提高，乡镇居民家中电器设备增多，用电负荷加大。用电不慎容易引起电线短路、电器火灾等现象。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用电不慎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6333" r="263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儿童好奇心强，对火源缺乏认识，玩火容易引起火灾。此外，家长对儿童的教育和监管不足也是导致火灾发生的原因之一。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儿童玩火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火灾原因分析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乡镇冬春火灾形势分析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消防设施建设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乡镇消防设施建设得到加强，消防水源、消防通道等基础设施得到改善。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消防宣传教育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开展形式多样的消防宣传教育活动，提高居民的消防安全意识和自救能力。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建立消防安全责任制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乡镇各级政府和企事业单位均已建立消防安全责任制，明确职责和责任追究机制。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250" r="1025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火灾防控工作成效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https://d.book118.com/307153112151006044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2024-09-19T09:30:02.689</cp:lastPrinted>
  <dcterms:created xsi:type="dcterms:W3CDTF">2024-09-19T01:30:02Z</dcterms:created>
  <dcterms:modified xsi:type="dcterms:W3CDTF">2024-09-19T01:30:04Z</dcterms:modified>
</cp:coreProperties>
</file>