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03427-A1A2-48D8-AF70-89A4938A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E05EC-3F7A-43E0-BD05-73841774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98204-D69E-4AED-B1F5-95BD75B3A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B4357-0F0B-4530-A853-32613A231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3E8196-CD14-42DD-9B11-05FA32DC2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203B12-AE31-4BD3-BB0C-555068EA3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D879C3-8B1F-4E14-9F10-839D80DA4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9F5C2-0BEF-4730-AEBA-B6C015F2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BC04F-9CFB-4AFD-93DB-50F32B29E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9842D-6D4F-41D0-B0F5-8625B6D47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149A6-3E33-470D-AD79-4EDB36E6B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54056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妇科专家的科普知识讲座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性教育与性健康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妇科检查与预防接种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女性健康生活方式的建议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女性生殖系统概述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女性生殖系统包括内生殖器和外生殖器，内生殖器包括阴道、子宫、输卵管和卵巢，外生殖器包括阴阜、大阴唇、小阴唇、阴蒂和阴道前庭。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女性生殖系统的主要功能是产生卵子和分泌性激素，以维持女性的生殖健康和生育能力。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女性生理周期是指月经周期，平均为21-35天，每个周期分为卵泡期、排卵期和黄体期。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在卵泡期，卵泡逐渐发育成熟，雌激素水平逐渐升高；在排卵期，卵子从卵巢排出；在黄体期，黄体分泌孕激素和雌激素，为受孕做好准备。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激素变化对女性的生理和心理状态都有重要影响，如雌激素可以影响女性的情绪、性欲和骨骼健康。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女性生理周期与激素变化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生育与避孕知识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生育是指女性怀孕和分娩的过程，需要精子和卵子的结合。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避孕是指采用各种方法防止精子和卵子结合，以达到避孕的目的。常见的避孕方法包括避孕套、宫内节育器、口服避孕药等。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生育与避孕知识对于女性的生殖健康和家庭规划都非常重要，正确的避孕方法可以有效降低意外怀孕的风险。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常见妇科疾病及预防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656" r="19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子宫肌瘤是女性最常见的良性肿瘤之一，通常无明显症状，但可能导致不孕、流产等问题。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是由平滑肌和结缔组织组成的良性肿瘤，通常在体检时发现。多数子宫肌瘤无明显症状，但有时可能导致月经不规律、痛经、腹部不适等症状。严重时，肌瘤可能压迫输卵管导致不孕，或引起流产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卵巢囊肿是卵巢内形成的充满液体的囊状结构，多数为良性，但有恶变可能。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是在卵巢内形成的囊状结构，内含液体。卵巢囊肿有各种类型，有些是生理性的，有些是病理性的。生理性的囊肿通常在月经后会消失，而病理性的囊肿可能是良性的，也可能是恶性的。卵巢囊肿的症状包括腹部不适、痛经、月经不规律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宫颈糜烂是一种常见的宫颈炎症状态，可能是生理性的，也可能是病理性的。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糜烂是指宫颈外口处的宫颈阴道部分呈红色细颗粒状，看起来像糜烂的状态。宫颈糜烂可能是生理性的，也可能是病理性的。生理性的宫颈糜烂通常出现在青春期、生育期等雌激素水平较高的时期，而病理性的宫颈糜烂可能是由于感染、损伤等原因引起的。宫颈糜烂的症状包括阴道分泌物增多、接触性出血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宫颈糜烂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子宫内膜异位症是指子宫内膜组织在子宫外生长，可能导致痛经、不孕等问题。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子宫内膜异位症是指子宫内膜组织在子宫外生长，通常出现在盆腔、卵巢等部位。子宫内膜异位症可能导致痛经、不孕、性交痛等症状。其病因可能与遗传、免疫、环境等因素有关。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子宫内膜异位症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乳腺癌是女性最常见的恶性肿瘤之一，早期发现和治疗对预后至关重要。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乳腺上皮细胞异常增生形成的恶性肿瘤。乳腺癌的病因可能与遗传、内分泌、环境等因素有关。早期乳腺癌通常无明显症状，但可能出现无痛性肿块、乳头溢液、乳房皮肤改变等症状。乳腺癌的治疗方法包括手术、化疗、放疗等，早期发现和治疗对预后至关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https://d.book118.com/307154056136006035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2024-09-10T09:25:05.781</cp:lastPrinted>
  <dcterms:created xsi:type="dcterms:W3CDTF">2024-09-10T01:25:05Z</dcterms:created>
  <dcterms:modified xsi:type="dcterms:W3CDTF">2024-09-10T01:25:07Z</dcterms:modified>
</cp:coreProperties>
</file>