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98D0A-53E3-44E3-95C7-7E56E39DA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BA3DA-1CBA-4078-A041-71AAC075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01D2A-7472-4DD6-8C70-9D88640E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DF896-DA3E-48C1-8E1F-D30D79683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879E70-F960-4418-8B39-887024261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174F5-F9BC-43F1-AC5A-BF90A361D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0089C-BD0D-4ADA-ADA0-676B359BA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CAAE9-D157-4250-A5EF-826EC407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EAE7A-CB04-4659-BE0C-F4E4D77D6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86E7C-E301-4EC7-8476-4ACDC621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7A1ED-0295-4C58-827E-DE0D4DD3F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414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2023-2028年相容剂市场发展现状调查及供需格局分析预测报告大纲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相容剂市场发展现状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相容剂供需格局分析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相容剂市场发展趋势预测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相容剂市场发展面临的挑战与机遇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本报告旨在全面调查相容剂市场的发展现状，分析供需格局，预测未来发展趋势，为相关企业和投资者提供决策参考。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相容剂在多个领域具有广泛应用，如塑料、橡胶、涂料等，是重要的化工原料之一。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随着环保意识的提高和技术的不断进步，相容剂市场面临着新的发展机遇和挑战。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了解相容剂市场的现状和未来发展趋势，把握市场机会和风险。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覆盖全球相容剂市场，重点分析区域市场、主要产品类型、应用领域及供需格局。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相容剂市场发展现状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全球相容剂市场规模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随着全球经济的复苏，相容剂市场规模持续扩大，预计未来几年将保持稳定增长。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全球相容剂市场结构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全球相容剂市场主要由聚合物相容剂和塑料相容剂构成，其中聚合物相容剂占据主导地位。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全球相容剂市场竞争格局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目前，全球相容剂市场主要由几家大型跨国公司主导，市场集中度较高。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全球相容剂市场概述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中国相容剂市场规模不断扩大，已经成为全球最大的相容剂市场之一。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中国相容剂市场规模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中国相容剂市场主要由聚合物相容剂和塑料相容剂构成，其中聚合物相容剂占据主导地位。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中国相容剂市场结构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中国相容剂市场竞争激烈，众多国内企业参与竞争，市场集中度逐渐提高。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中国相容剂市场竞争格局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中国相容剂市场概述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随着全球环保意识的提高，各国政府纷纷出台严格的环保法规，限制相容剂生产过程中对环境的污染。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各国政府对相容剂产业的发展给予支持，通过税收优惠、资金扶持等措施鼓励企业加大研发投入，提高产品质量和技术水平。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各国政府制定相容剂技术标准，规范企业生产行为，提高产品质量和安全性。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相容剂行业政策环境分析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相容剂供需格局分析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全球相容剂需求量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随着全球塑料工业的快速发展，相容剂的需求量也在逐年增长。根据市场调研数据，全球相容剂需求量在2023年约为10万吨，预计到2028年将增长至15万吨，年均复合增长率达到8%。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全球相容剂供应状况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相容剂市场主要由几家大型跨国公司主导，这些公司拥有先进的生产技术和稳定的产能，占据了相当大的市场份额。然而，由于环保法规的趋严和生产成本的上升，一些小型企业逐渐退出市场，导致相容剂供应出现紧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全球相容剂供需状况分析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中国作为全球最大的塑料制品生产国，相容剂的需求量也十分庞大。据统计，中国相容剂需求量在2023年约为5万吨，到2028年预计将增长至8万吨，年均复合增长率达到10%。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中国相容剂需求量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中国相容剂市场正处于快速发展阶段，越来越多的企业开始涉足这一领域。目前，中国相容剂产能已经超过需求量，但产品质量和性能仍需提高。同时，一些进口相容剂也占据了一定的市场份额。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中国相容剂供应状况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中国相容剂供需状况分析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相容剂行业主要企业市场份额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国际知名企业在相容剂市场上占据了主导地位，如巴斯夫、陶氏化学、杜邦等。这些企业拥有先进的生产技术和强大的研发能力，产品品质高、性能稳定，占据了相当大的市场份额。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国际知名企业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中国本土企业在相容剂市场上也有一定的影响力，如南京聚隆、金发科技、普利特等。这些企业通过引进国外先进技术或自主研发，不断提高产品质量和性能，逐步扩大市场份额。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中国本土企业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相容剂市场发展趋势预测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随着全球经济的复苏，特别是制造业和塑料加工业的发展，预计全球相容剂市场需求将持续增长。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未来几年，全球相容剂市场将出现更多的技术创新，以提高相容剂的性能和降低成本。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随着全球环保法规的日益严格，生产环保型相容剂的需求将增加，推动市场向更环保的产品转移。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全球相容剂市场发展趋势预测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中国相容剂行业的技术水平将不断提高，通过引进和自主研发，逐步缩小与国际先进水平的差距。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中国政府将继续出台相关政策，支持相容剂行业的发展，推动产业升级和环保转型。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市场规模扩大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中国相容剂市场规模将继续扩大，受益于国内经济的稳定增长和制造业的快速发展。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中国相容剂市场发展趋势预测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未来相容剂将向高性能化方向发展，提高产品的稳定性、耐热性和耐老化性等性能。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环保法规的趋严将推动相容剂行业向更加环保的方向发展，开发低VOC、无毒或低毒的相容剂将成为趋势。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随着用户需求的多样化，相容剂将向定制化方向发展，以满足不同应用领域的特殊需求。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00" r="198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相容剂行业技术发展趋势预测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https://d.book118.com/307154141036006033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2024-09-06T13:41:10.918</cp:lastPrinted>
  <dcterms:created xsi:type="dcterms:W3CDTF">2024-09-06T05:41:10Z</dcterms:created>
  <dcterms:modified xsi:type="dcterms:W3CDTF">2024-09-06T05:41:12Z</dcterms:modified>
</cp:coreProperties>
</file>