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34A65-A976-4260-8F32-CCC0EA16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404B9-A0BD-4713-B620-107DC145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D7A58-6178-426E-910C-82A7EC6B6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3CCF9-14A8-4701-9293-2CDE4C4D7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F28BA-32F9-4C31-B67E-4C13E8AFB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EB37E-E314-4632-AD56-E224B4C20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9E0DD-D80F-4E9C-9304-0353E5B3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A16B7-8FAD-452A-9DFD-9A5AAC37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ABAF1-DAD7-4D04-86DD-B257B396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692B1-1A99-43F5-9BBD-E116C5D1B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46B7B-6483-4309-895E-C93BB1B99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4153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工作操作规范及风险控制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工作操作规范与风险控制的关系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工作操作规范及风险控制实践案例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工作操作规范及风险控制挑战与对策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通过规范工作操作，减少无效劳动和重复工作，提高工作效率。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确保工作按照既定标准和流程进行，提高工作质量和准确性。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识别和评估工作中潜在的风险，采取措施加以控制和管理，确保工作安全。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涉及工作流程、操作标准、工作纪律等方面的规范。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工作操作规范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包括风险识别、评估、预警和应对措施等方面的内容。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对工作操作规范和风险控制措施的实施效果进行评估和反馈。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在开始工作前，必须清晰了解任务的目标和要求，确保工作方向正确。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547" b="105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根据任务目标，制定详细的工作计划，包括时间、资源、人员等方面的安排。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按照公司或部门规定的工作程序进行操作，确保工作流程的顺畅和高效。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遵循工作程序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在操作完成后，对结果进行仔细检查，确保工作质量符合要求。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收集所需资料和信息，做好充分的准备工作。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按照工作计划和程序，认真执行每一个操作步骤。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在工作过程中，必须严格遵守公司和部门的安全规定，确保人员和设备的安全。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在执行操作步骤时，要保持专注和细心，避免因粗心大意导致错误或事故。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保持专注和细心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在工作中遇到问题时，要及时与同事或上级沟通，寻求帮助和支持。同时，也要及时反馈工作进展情况，以便及时调整工作计划和方案。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及时沟通和反馈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识别工作场所中存在的危险源，如设备故障、化学品泄漏、火灾等。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不安全行为识别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识别员工在工作过程中可能出现的不安全行为，如违章操作、疏忽大意等。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识别工作环境中可能对员工安全造成影响的因素，如恶劣天气、照明不足等。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根据危险源的性质和可能造成的后果，将风险划分为不同等级，如高风险、中风险、低风险等。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采用定性或定量的评估方法，对风险进行全面、系统的评估，确定风险的大小和优先级。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将评估结果以图表或报告的形式呈现出来，为制定风险应对措施提供依据。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针对识别出的危险源和不安全行为，制定相应的预防措施，如加强员工培训、完善安全制度等。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制定应急预案和现场处置方案，明确应急处置流程和责任人，确保在紧急情况下能够迅速、有效地应对。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定期对风险控制措施进行评估和改进，不断提高风险控制水平，确保员工的安全和健康。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工作操作规范与风险控制的关系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https://d.book118.com/307154153112006034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2024-09-08T12:41:19.358</cp:lastPrinted>
  <dcterms:created xsi:type="dcterms:W3CDTF">2024-09-08T04:41:19Z</dcterms:created>
  <dcterms:modified xsi:type="dcterms:W3CDTF">2024-09-08T04:41:21Z</dcterms:modified>
</cp:coreProperties>
</file>