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C4550-DE47-47FA-8DEF-FEFF2F5D2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EB68B-3CA1-4B16-BF94-BF596CFD3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CA7DC-AF39-4C6B-8FBB-2DF489569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CB1EE-B149-4180-856E-E3AFD14F3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25364C-CC56-4CC1-BCBC-5983F7DD5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540E18-B11A-4FD0-8EF6-6246EB8E8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4CC5CF-DB59-4C31-9B9A-2609FEE23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77224-D85C-4FAF-A00B-4F43C3E1B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92965-1EA6-4DA5-B9E9-AE023F932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56D09-4FD9-4F8D-976E-F5560F8B3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B9D05-D8AA-47E3-9DB6-A1FB27AC1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5504310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计算机网络的基本概念课件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计算机网络体系结构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计算机网络的硬件设备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计算机网络的软件系统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计算机网络协议与标准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计算机网络的安全与管理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数据通信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数据交换和传输的过程，包括数据传输、数据同步、数据交换和差错控制等。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由若干个计算机和通信设备通过通信线路相互连接起来，按照一定的协议进行数据通信，实现资源共享的系统。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计算机网络中的资源包括硬件资源（如打印机、硬盘等）和软件资源（如操作系统、数据库等），通过资源共享，可以降低成本、提高资源利用率。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3340" r="2334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20世纪50年代初，以单个计算机为中心的远程联机系统，是面向终端的计算机网络的雏形。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面向终端的计算机网络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20世纪60年代中期，ARPANET采用分组交换技术实现了计算机之间的通信，奠定了现代计算机网络的雏形。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分组交换网络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20世纪90年代，随着TCP/IP协议的广泛应用，互联网得到了迅速发展，成为全球性的信息基础设施。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互联网的发展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随着智能手机的普及，移动互联网得到了快速发展，人们可以随时随地接入互联网。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移动互联网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159" b="101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615" r="36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603" b="136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根据覆盖范围分类：局域网（LAN）、城域网（MAN）、广域网（WAN）。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根据拓扑结构分类：星型网、总线网、环型网、网状网等。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根据传输介质分类：有线网、无线网。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计算机网络体系结构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OSI参考模型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OSI参考模型是计算机网络体系结构的一种理论模型，它将网络通信过程划分为七个独立但相互关联的层次，以便更好地理解和管理网络通信。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OSI参考模型（Open Systems Interconnection Reference Model）由ISO（国际标准化组织）制定，它将网络通信过程划分为七个层次，分别是物理层、数据链路层、网络层、传输层、会话层、表示层和应用层。每个层次都有特定的功能和协议，且各层次之间相对独立，互不影响，这有助于不同类型和厂商的设备之间的互操作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TCP/IP模型是一种实际的网络体系结构模型，它简化了网络通信过程，并广泛应用于互联网和局域网中。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TCP/IP模型（Transmission Control Protocol/Internet Protocol Model）将网络通信过程划分为四个层次，分别是应用层、传输层、网络层和链路层。其中，应用层对应于OSI参考模型中的应用层、表示层和会话层；传输层对应于OSI参考模型的传输层；网络层对应于OSI参考模型的网络层；链路层对应于OSI参考模型的物理层和数据链路层。TCP/IP模型的主要协议包括TCP（传输控制协议）和IP（互联网协议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TCP/IP模型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协议是计算机网络中各层次用于通信的一组规则和标准，它规定了不同计算机之间如何交换信息。协议与层次之间存在密切的关系。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是计算机网络中各层次用于通信的一组规则和标准，它规定了不同计算机之间如何交换信息。协议与层次之间存在密切的关系，每个层次都使用协议进行通信。在OSI参考模型中，不同层次使用不同的协议，这些协议在层次之间传递信息并协调工作。在TCP/IP模型中，协议与层次的对应关系更加简化，但仍然保持了层次之间的独立性和关联性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协议与层次的关系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计算机网络体系结构的各层具有不同的功能和职责，它们协同工作以实现整个网络通信过程。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体系结构的各层具有不同的功能和职责。物理层负责传输原始比特流，包括机械、电气、定时和同步等方面；数据链路层负责将比特流组合成帧，并进行帧的发送和接收；网络层负责将数据包从源计算机发送到目的计算机，包括路由和转发等功能；传输层负责可靠地传输数据，并处理数据包的顺序和流量控制；应用层负责处理特定的应用程序细节，如文件传输、电子邮件和Web浏览等。这些层次协同工作以实现整个网络通信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各层的主要功能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计算机网络的硬件设备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主机是计算机网络中的主要设备，通常包括中央处理器、内存、硬盘等，用于存储和运行应用程序和数据。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主机操作系统是安装在主机上的软件，负责管理计算机硬件和应用程序之间的接口，提供用户界面和系统服务。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主机操作系统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主机及主机操作系统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4" b="27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通信控制处理机是计算机网络中的关键设备之一，负责数据传输和通信控制。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通信协议是一组规则和标准，用于规定计算机之间如何进行数据传输和通信。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通信控制处理机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通信协议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通信控制处理机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终端设备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终端设备是指连接到计算机网络的外部设备，如显示器、键盘、鼠标等。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网络软件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网络软件是指在网络环境中运行的软件，包括网络协议、网络管理软件、网络应用软件等。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终端设备与网络软件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https://d.book118.com/307155043103006051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2024-09-24T15:08:19.479</cp:lastPrinted>
  <dcterms:created xsi:type="dcterms:W3CDTF">2024-09-24T07:08:19Z</dcterms:created>
  <dcterms:modified xsi:type="dcterms:W3CDTF">2024-09-24T07:08:21Z</dcterms:modified>
</cp:coreProperties>
</file>