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FA098-C791-43F6-8265-B778E1A9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05C2F-D8AF-4567-A36D-AC70EF8B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E401-F2A1-45A9-BDCF-AA5E79B0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E5B83-1070-42BD-95E0-BD14CC04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72319-F071-405F-A3F6-37BE279E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A61A3-4BBB-443F-AC17-28E81B60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280E6-8A2C-4D5A-9B9F-817F4F27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98C52-F18D-45F5-994C-EC1330CE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08981-DAC1-4533-9980-034071D84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477EE-072F-4877-856D-FD7AF4AAB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CF9D6-5D22-4122-A20B-ED9139F4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5161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《户外急救常识》ppt课件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户外急救基础知识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常见户外伤害及处理方法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特殊环境下的急救措施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急救用品和装备的使用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预防户外伤害的措施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户外急救基础知识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在户外活动中，意外伤害是常见的风险，掌握急救知识可以及时有效地保护生命安全。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及时的急救措施可以降低伤病并发症的风险，避免病情恶化。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正确的急救措施能够提高伤者的生存率，为后续的医疗救治争取宝贵时间。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户外急救的重要性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77" r="219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80" r="167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在遇到紧急情况时，保持冷静和沉着是首要原则，以便做出正确的判断和采取有效的措施。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保持冷静与沉着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在处理伤病时，应优先关注对生命的威胁，如心肺复苏、止血等。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先救命再治伤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在急救过程中，应充分利用现场资源，如纱布、绷带、夹板等。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就地取材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在初步处理后，应尽快将伤者转运至医疗机构进行进一步救治。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快速转运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户外急救的基本原则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搬运伤者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在处理完伤情后，应选择合适的搬运方式将伤者送往医疗机构。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对于呼吸、心跳骤停的伤者，应立即进行心肺复苏术，以维持基本生命体征。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止血、包扎与固定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针对不同的伤口类型采取相应的止血措施，并进行包扎与固定处理。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在展开急救之前，首先要确保现场安全，避免二次伤害。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初步检查伤情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对伤者进行初步的体格检查，了解伤情严重程度和部位。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户外急救的基本步骤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常见户外伤害及处理方法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肌肉或肌腱拉伤会导致疼痛、肿胀和活动困难。处理方法包括休息、冷敷、压迫包扎和抬高受伤部位。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扭伤通常发生在关节处，症状包括局部肿胀、疼痛和活动受限。处理方法包括立即停止活动、冷敷、抬高受伤部位和压迫包扎。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骨折是指骨头断裂，症状包括剧烈疼痛、肿胀、变形和活动受限。处理方法包括止血、固定受伤部位、抬高受伤部位和立即就医。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扭伤、拉伤和骨折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动物咬伤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被动物咬伤后，应立即用清水或肥皂水清洗伤口，然后使用碘酒或酒精消毒，并尽快就医。根据动物种类和伤口情况，可能需要进行狂犬病疫苗接种。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昆虫叮咬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被昆虫叮咬后，可能会出现红肿、痒痛等症状。处理方法包括用清水或温和的肥皂水清洗叮咬部位，然后涂抹抗过敏药膏或清凉油等。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313" r="33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动物咬伤和昆虫叮咬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中暑是指在高温环境下长时间活动导致身体过热、电解质失衡和器官功能受损。处理方法包括将患者移至阴凉处、补充水分和电解质、降低体温等，严重时应立即就医。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晒伤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长时间暴露在阳光下会导致皮肤晒伤，症状包括皮肤发红、肿胀、疼痛和水泡。处理方法包括用清水或温和的肥皂水清洗晒伤部位，然后涂抹保湿霜或药膏等。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中暑和晒伤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958" r="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溺水是指人淹没在水中导致窒息或呼吸衰竭。一旦发现溺水者，应立即将其救出水面，检查呼吸和心跳，如无呼吸和心跳，应立即进行心肺复苏术。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窒息是指呼吸道被异物阻塞导致呼吸困难或窒息。处理方法包括用海姆立克急救法进行急救，如无好转应立即就医。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溺水和窒息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特殊环境下的急救措施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快速下山，到氧气含量较高的地区。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服用药物，如红景天、氨茶碱等，缓解症状。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吸氧，补充氧气。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高原反应：高原地区空气稀薄，氧气含量低，容易导致人体缺氧。症状包括头痛、乏力、呼吸困难等。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高山病和高原反应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https://d.book118.com/307155161124006032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2024-09-05T15:42:02.720</cp:lastPrinted>
  <dcterms:created xsi:type="dcterms:W3CDTF">2024-09-05T07:42:02Z</dcterms:created>
  <dcterms:modified xsi:type="dcterms:W3CDTF">2024-09-05T07:42:04Z</dcterms:modified>
</cp:coreProperties>
</file>