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59AF45-2C98-4D5A-AA73-262882914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20879A-7855-41FC-824F-772AF44C4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D3CF6C-F6F8-47F2-B23C-6DEC9DAAA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9B3B2D-1957-4319-88B3-694E4F15C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285615-EC8D-4158-A520-3C7688F12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7CB026-C50D-445A-BF67-5EC38DD78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369099-8537-4766-8B3A-369515E59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50E724-C3EC-4E1A-A835-0E2F455F4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CD548E-C31A-4C4C-9786-D3A2DCD9C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D0AA01-7684-48C0-BF3D-6A8459D66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0D8031-4EA2-42CC-8EC4-B3F11A40E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emf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5516200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盆腔淋巴护理常规PPT\n## 1.盆腔淋巴护理概述及其重要性\n### 1.1盆腔淋巴系统的结构与功能\n### 1.2盆腔淋巴护理的定义与目的\n### 1.3盆腔淋巴护理对患者生活质量的影响\n## 2.盆腔淋巴护理的实施方法\n### 2.1盆腔淋巴护理的评估与诊断\n### 2.2盆腔淋巴护理的操作步骤与技巧\n### 2.3盆腔淋巴护理的注意事项与禁忌\n## 3.盆腔淋巴护理的常见问题与对策\n### 3.1盆腔淋巴护理过程中可能遇到的问题\n### 3.2针对常见问题的护理对策与建议\n### 3.3预防盆腔淋巴护理并发症的方法\n## 4.盆腔淋巴护理的案例分析\n### 4.1成功实施盆腔淋巴护理的案例分析\n### 4.2盆腔淋巴护理失败案例分析及原因探讨\n### 4.3案例分析对盆腔淋巴护理的启示与借鉴\n## 5.盆腔淋巴护理的未来发展趋势与挑战\n### 5.1盆腔淋巴护理技术的创新与进展\n### 5.2盆腔淋巴护理未来面临的挑战与机遇\n### 5.3提高盆腔淋巴护理效果的策略与展望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盆腔淋巴护理常规PPT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8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盆腔淋巴护理概述及其重要性</a:t>
            </a:r>
            <a:endParaRPr/>
          </a:p>
        </p:txBody>
      </p:sp>
      <p:sp>
        <p:nvSpPr>
          <p:cNvPr id="109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6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7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盆腔淋巴系统的结构与功能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8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盆腔淋巴系统主要包括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腹股沟淋巴结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髂淋巴结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盆淋巴结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腹股沟淋巴结：位于腹股沟韧带深面，主要收集下肢、生殖器和腹壁的淋巴液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髂淋巴结：位于髂血管周围，主要收集下肢、盆腔脏器和腹壁的淋巴液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盆淋巴结：位于骨盆内，主要收集盆腔脏器的淋巴液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盆腔淋巴系统的主要功能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免疫防御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：清除淋巴液中的病原微生物和肿瘤细胞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物质转运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：协助淋巴液中的营养物质和废物在体内循环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调节免疫功能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：通过免疫细胞的迁移和相互作用，调节免疫应答</a:t>
            </a:r>
            <a:endParaRPr/>
          </a:p>
        </p:txBody>
      </p:sp>
      <p:cxnSp>
        <p:nvCxnSpPr>
          <p:cNvPr id="139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2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43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44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5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6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7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4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盆腔淋巴护理是指针对盆腔淋巴系统进行的一系列护理措施</a:t>
                </a:r>
                <a:endParaRPr/>
              </a:p>
            </p:txBody>
          </p:sp>
          <p:sp>
            <p:nvSpPr>
              <p:cNvPr id="14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：评估患者的淋巴系统状况，识别护理需求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干预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：采取有效的护理措施，改善淋巴循环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：持续监测患者的病情变化，调整护理方案</a:t>
                </a:r>
                <a:endParaRPr/>
              </a:p>
            </p:txBody>
          </p:sp>
        </p:grpSp>
        <p:grpSp>
          <p:nvGrpSpPr>
            <p:cNvPr id="150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盆腔淋巴护理的目的</a:t>
                </a:r>
                <a:endParaRPr/>
              </a:p>
            </p:txBody>
          </p:sp>
          <p:sp>
            <p:nvSpPr>
              <p:cNvPr id="15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减轻症状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：缓解患者的不适症状，提高生活质量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：降低感染的风险，减少并发症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促进康复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：促进患者的康复进程，提高治愈率</a:t>
                </a:r>
                <a:endParaRPr/>
              </a:p>
            </p:txBody>
          </p:sp>
          <p:sp>
            <p:nvSpPr>
              <p:cNvPr id="153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4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5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6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盆腔淋巴护理的定义与目的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6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6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增强信心，提高治疗积极性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减轻焦虑和抑郁，促进心理健康</a:t>
                </a:r>
                <a:endParaRPr/>
              </a:p>
            </p:txBody>
          </p:sp>
          <p:sp>
            <p:nvSpPr>
              <p:cNvPr id="16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盆腔淋巴护理可以改善患者的心理状况</a:t>
                </a:r>
                <a:endParaRPr/>
              </a:p>
            </p:txBody>
          </p:sp>
        </p:grpSp>
        <p:grpSp>
          <p:nvGrpSpPr>
            <p:cNvPr id="16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6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减轻疼痛，提高舒适度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改善淋巴循环，降低感染风险</a:t>
                </a:r>
                <a:endParaRPr/>
              </a:p>
            </p:txBody>
          </p:sp>
          <p:sp>
            <p:nvSpPr>
              <p:cNvPr id="16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盆腔淋巴护理可以改善患者的生理状况</a:t>
                </a:r>
                <a:endParaRPr/>
              </a:p>
            </p:txBody>
          </p:sp>
        </p:grpSp>
        <p:grpSp>
          <p:nvGrpSpPr>
            <p:cNvPr id="16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6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提高日常生活能力，减少家庭负担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促进社会交往，提高生活质量</a:t>
                </a:r>
                <a:endParaRPr/>
              </a:p>
            </p:txBody>
          </p:sp>
          <p:sp>
            <p:nvSpPr>
              <p:cNvPr id="16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盆腔淋巴护理可以改善患者的社会功能</a:t>
                </a:r>
                <a:endParaRPr/>
              </a:p>
            </p:txBody>
          </p:sp>
        </p:grpSp>
      </p:grpSp>
      <p:pic>
        <p:nvPicPr>
          <p:cNvPr id="17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7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7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7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盆腔淋巴护理对患者生活质量的影响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76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盆腔淋巴护理的实施方法</a:t>
            </a:r>
            <a:endParaRPr/>
          </a:p>
        </p:txBody>
      </p:sp>
      <p:sp>
        <p:nvSpPr>
          <p:cNvPr id="177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8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8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评估患者的一般状况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生命体征、体能、心理状况等</a:t>
                </a:r>
                <a:endParaRPr/>
              </a:p>
            </p:txBody>
          </p:sp>
          <p:sp>
            <p:nvSpPr>
              <p:cNvPr id="18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评估患者的淋巴系统状况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淋巴肿大、疼痛、皮肤改变等</a:t>
                </a:r>
                <a:endParaRPr/>
              </a:p>
            </p:txBody>
          </p:sp>
          <p:sp>
            <p:nvSpPr>
              <p:cNvPr id="18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诊断患者的淋巴系统疾病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通过病史、体格检查、辅助检查等方法进行诊断</a:t>
                </a:r>
                <a:endParaRPr/>
              </a:p>
            </p:txBody>
          </p:sp>
          <p:sp>
            <p:nvSpPr>
              <p:cNvPr id="19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盆腔淋巴护理的评估与诊断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盆腔淋巴护理的操作步骤与技巧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操作步骤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患者准备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：了解患者病情，取得患者配合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：评估患者的淋巴系统状况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护理干预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：采取有效的护理措施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效果监测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：持续监测患者的病情变化</a:t>
                </a:r>
                <a:endParaRPr/>
              </a:p>
            </p:txBody>
          </p:sp>
          <p:pic>
            <p:nvPicPr>
              <p:cNvPr id="2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淋巴按摩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：采用轻柔的手法，避免损伤淋巴管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：利用温热效应，促进淋巴循环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淋巴引流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：采用特定的手法，引导淋巴液流向</a:t>
                </a:r>
                <a:endParaRPr/>
              </a:p>
            </p:txBody>
          </p:sp>
          <p:pic>
            <p:nvPicPr>
              <p:cNvPr id="2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</p:txBody>
          </p:sp>
          <p:sp>
            <p:nvSpPr>
              <p:cNvPr id="2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患者舒适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：确保护理过程中患者的舒适度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无菌操作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：保持护理区域的清洁，防止感染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循序渐进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：根据患者的病情和耐受度，逐步增加护理强度</a:t>
                </a:r>
                <a:endParaRPr/>
              </a:p>
            </p:txBody>
          </p:sp>
          <p:sp>
            <p:nvSpPr>
              <p:cNvPr id="21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禁忌</a:t>
                </a:r>
                <a:endParaRPr/>
              </a:p>
            </p:txBody>
          </p:sp>
          <p:sp>
            <p:nvSpPr>
              <p:cNvPr id="21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局部感染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：避免在感染部位进行护理操作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出血倾向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：对于有出血倾向的患者，谨慎进行护理操作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严重心肺疾病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：对于有严重心肺疾病的患者，慎重进行护理操作</a:t>
                </a:r>
                <a:endParaRPr/>
              </a:p>
            </p:txBody>
          </p:sp>
          <p:sp>
            <p:nvSpPr>
              <p:cNvPr id="22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盆腔淋巴护理的注意事项与禁忌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盆腔淋巴护理的常见问题与对策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1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2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3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原因：淋巴管堵塞、淋巴液黏稠等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对策：加强淋巴按摩，促进淋巴液流动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淋巴液引流不畅</a:t>
                </a:r>
                <a:endParaRPr/>
              </a:p>
            </p:txBody>
          </p:sp>
        </p:grpSp>
        <p:grpSp>
          <p:nvGrpSpPr>
            <p:cNvPr id="16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原因：护理过程中无菌操作不到位、患者免疫力低下等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对策：严格无菌操作，加强抗感染治疗</a:t>
                </a:r>
                <a:endParaRPr/>
              </a:p>
            </p:txBody>
          </p:sp>
          <p:sp>
            <p:nvSpPr>
              <p:cNvPr id="18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淋巴感染</a:t>
                </a:r>
                <a:endParaRPr/>
              </a:p>
            </p:txBody>
          </p:sp>
          <p:sp>
            <p:nvSpPr>
              <p:cNvPr id="19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0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1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原因：护理方法不合适、患者配合度差等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对策：调整护理方法，提高患者配合度</a:t>
                </a:r>
                <a:endParaRPr/>
              </a:p>
            </p:txBody>
          </p:sp>
          <p:sp>
            <p:nvSpPr>
              <p:cNvPr id="22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护理效果不佳</a:t>
                </a:r>
                <a:endParaRPr/>
              </a:p>
            </p:txBody>
          </p:sp>
          <p:sp>
            <p:nvSpPr>
              <p:cNvPr id="23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盆腔淋巴护理过程中可能遇到的问题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https://d.book118.com/307155162005006042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盆腔淋巴护理常规PPT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2024-09-15T02:36:15.924</cp:lastPrinted>
  <dcterms:created xsi:type="dcterms:W3CDTF">2024-09-14T18:36:15Z</dcterms:created>
  <dcterms:modified xsi:type="dcterms:W3CDTF">2024-09-14T18:36:17Z</dcterms:modified>
</cp:coreProperties>
</file>