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27B245-7CEE-431E-B685-DAF8028CE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7677EC-A968-46E4-9BF7-5A7A3827B2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19926D-2E0D-46DD-8C03-DF68DEADA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1E22E1-28E2-4B00-B163-6C268A8CC0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8397F4-89A7-4DAE-96ED-34EF7A0BC6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B30421-C6C6-4DEB-914D-9D40D4DB8A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0DC9F9-B641-46DB-B83E-3868C14AD1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4CE8DB-8C8E-4B52-AB86-F471671B1D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6C7F16-989E-4D9E-B23C-5B2C7F5374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C5EF8-A728-48AB-AEEB-EAE660D299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FF4894-81CB-492F-AD01-E7114DFC45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155164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水利工程总结报告 水利工程与生物多样性的关系</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汇报时间：</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水利工程概述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水利工程与生物多样性的关系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水利工程案例分析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水利工程与环境保护的平衡发展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未来展望与研究方向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水利工程概述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水利工程是指通过控制和调配自然界的水资源，以达到防洪、灌溉、发电、供水等目的的工程设施。</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水利工程通常具有规模大、投资高、建设周期长、技术复杂等特点，同时对环境和社会影响深远。</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特点</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水利工程在防洪、抗旱、减灾等方面发挥着重要作用，对于保障国家安全和社会稳定具有重要意义。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保障国家安全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水利工程的建设和运营为经济发展提供了重要的支撑，如灌溉农业、水力发电、供水等，促进了经济的可持续发展。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促进经济发展</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合理的水利工程可以改善生态环境，如调节水资源分布、改善水生态等，对于维护生态平衡和环境质量具有积极意义。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改善生态环境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750" r="14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古代水利工程以灌溉、防洪为主，如中国的都江堰、埃及的阿斯旺大坝等，这些工程在当时极大地促进了社会经济的发展。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古代水利工程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随着工业革命和技术进步，近代水利工程逐渐向大型化、综合化方向发展，如三峡大坝等，这些工程在防洪、发电、灌溉等方面发挥了巨大作用。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近代水利工程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现代水利工程更加注重生态环境保护和可持续发展，如水资源综合管理、生态水利等，这些工程旨在实现经济效益、社会效益和生态效益的有机统一。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现代水利工程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水利工程与生物多样性的关系</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生物多样性的定义与重要性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生物多样性是指地球上所有生物体及其所拥有的基因和生态系统的丰富度和复杂性。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生物多样性为人类提供食物、药物和其他物质资源，维持生态平衡，促进生态系统的稳定性和可持续性。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破坏栖息地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水利工程的建设导致河流截断、湿地消失等，破坏了生物的栖息地，影响生物的生存和繁衍。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影响生物迁徙和繁殖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水利工程改变水流方向和速度，影响生物的迁徙和繁殖行为，可能导致种群数量减少或灭绝。</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影响物种分布和种群数量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水利工程改变水文循环和生态系统结构，影响水生和陆生生物的分布和种群数量。</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水利工程对生物多样性的影响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22" b="1052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628" b="862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424" b="2842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水利工程对生态系统的影响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改变水文循环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水利工程调节水流和控制水位，改变了自然水文循环过程，影响生态系统的水分平衡。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改变水质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水利工程的建设可能影响水体的水质，如降低溶解氧含量、增加营养盐浓度等，影响水生生物的生存和繁衍。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影响生态平衡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水利工程的建设可能打破原有的生态平衡，导致生态系统结构和功能的改变，影响生态系统的稳定性和可持续性。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水利工程改变水流速度和水温，影响鱼类的栖息地和繁殖环境，可能导致鱼类资源的减少或灭绝。</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影响鱼类资源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影响水生植物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影响水生动物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208" r="17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水利工程的建设可能影响水生植物的生长和分布，导致水生植物群落的改变。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水利工程的建设可能影响水生动物的食物来源和栖息地，影响水生动物的生存和繁衍。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水利工程对水生生物的影响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水利工程案例分析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世界级的水利工程，具有防洪、发电、航运等综合效益。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长江三峡水利工程是中国最大的水利工程，位于长江上游，由大坝、电站和船闸等部分组成。该工程的建设有效地缓解了长江中下游地区的洪涝灾害，同时为周边地区提供了稳定的电力供应，促进了区域经济的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案例一：长江三峡水利工程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https://d.book118.com/307155164014006051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2024-09-23T23:07:32.034</cp:lastPrinted>
  <dcterms:created xsi:type="dcterms:W3CDTF">2024-09-23T15:07:32Z</dcterms:created>
  <dcterms:modified xsi:type="dcterms:W3CDTF">2024-09-23T15:07:34Z</dcterms:modified>
</cp:coreProperties>
</file>