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BDD2-DBF7-4B62-BF22-6E126B89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5C6C0-0622-493E-B492-C483F06CD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1194-B07F-488A-9833-59182876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20E85-C440-4912-8AF0-0276DCA23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B04C4-BBD6-4911-9A27-B3D88659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33A01-DA2F-4F1A-BC77-8116A885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C04B6-E806-4211-A700-B1EB2069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72B8A-2D80-4BE4-94BF-AD18995D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F70A0-36F4-423C-832B-779307A0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9265A-215C-4F0E-ACF2-EADA0678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3DFF4-8993-42D1-840F-F44F02A7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6003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大数据可视化管控平台应用指南授课教材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大数据可视化管控平台架构与部署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数据接入、处理与存储管理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可视化组件开发与展示效果提升技巧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交互式操作与智能分析功能实现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平台安全性、稳定性保障措施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06" b="30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898" b="25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随着互联网、物联网等技术的快速发展，大数据已经成为企业和组织的重要资源。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大数据可视化能够将海量数据转化为直观、易懂的图形和图像，帮助用户更好地理解和分析数据。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管控平台的需求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为了有效地管理和控制大数据可视化过程，需要专业的管控平台来提供支持。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本教材共分为引言、基础知识、核心技术和实践应用四个部分，涵盖了大数据可视化管控平台的各个方面。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建议读者按照教材的顺序逐步学习，同时结合实际案例和实验进行操作和实践，加深对所学知识的理解和掌握。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教材结构和使用方法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大数据具有5V特点，即Volume（大量）、Velocity（高速）、Variety（多样）、Value（低价值密度）、Veracity（真实性）。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可视化技术是一种将数据转化为图形或图像的技术，通过利用人类视觉系统的强大功能，帮助用户更好地理解和分析数据。其原理包括数据映射、视觉编码和交互技术等。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可视化技术可以帮助用户更好地理解和分析数据，发现数据中的规律和趋势，提高决策效率和准确性。同时，可视化技术还可以提高数据的可读性和易理解性，降低数据分析的门槛。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大数据可视化管控平台具有数据采集、清洗、整合、存储、分析、可视化等功能，可以实现对大数据的全面管理和控制。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管控平台功能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大数据可视化管控平台具有以下优势：提高数据处理效率、降低运营成本、提高决策准确性、增强企业竞争力等。同时，管控平台还可以提供个性化的数据分析和可视化服务，满足不同用户的需求。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管控平台功能及优势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大数据可视化管控平台架构与部署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采用分布式架构设计，支持大规模数据处理和并发访问，提高系统整体性能和稳定性。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将系统划分为多个独立的功能模块，便于开发和维护，同时提高系统的可扩展性和可定制性。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可视化交互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提供丰富的可视化组件和交互方式，方便用户进行数据分析和挖掘，提高数据利用效率和用户体验。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对数据进行清洗、整合、转换等处理操作，以满足不同分析需求，同时提高数据质量和一致性。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提供多种可视化组件和图表类型，支持自定义配置和交互操作，满足用户多样化的数据展示需求。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采用分布式存储技术，实现海量数据的存储和管理，保证数据的可靠性和安全性。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数据接入模块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负责从各种数据源中接入数据，支持多种数据格式和传输协议，保证数据的实时性和准确性。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关键模块功能介绍与实现原理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软件环境配置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安装必要的操作系统、数据库、中间件等软件环境，并进行相应的配置和优化。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系统部署与调试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按照部署文档进行系统的安装、配置和调试工作，确保系统能够正常运行并满足实际需求。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硬件环境准备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根据实际需求选择合适的服务器配置和网络环境，保证系统运行的稳定性和性能。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部署环境准备与配置方法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数据接入、处理与存储管理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数据接入方式及适配器开发指南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介绍常见的数据接入方式，如批量数据导入、实时数据流接入、API接口调用等，并分析各种方式的适用场景和优缺点。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适配器开发指南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详细阐述如何针对不同的数据源开发相应的数据适配器，包括适配器的设计原则、开发流程、关键技术和最佳实践。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数据校验与清洗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讲解在数据接入过程中如何进行数据校验和清洗，以确保数据的准确性和完整性，同时提高后续数据处理的效率。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数据接入方式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分享针对数据处理流程的优化策略，如并行处理、分布式计算、增量更新等，以提高数据处理的速度和效率。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结合具体案例，分析如何在实际应用中运用上述优化策略，达到提升数据处理性能的目的。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简要介绍数据处理的基本流程，包括数据抽取、转换、加载等环节。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数据处理流程优化策略分享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存储管理方案选择及最佳实践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分享在实际应用中积累的存储管理经验和最佳实践，如数据备份恢复、容灾容错策略等，帮助读者更好地管理和保护自己的数据资产。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最佳实践分享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介绍常见的存储管理方案，如关系型数据库、非关系型数据库、分布式文件系统等，并分析各种方案的适用场景和优缺点。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存储管理方案选择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讲解如何针对不同类型的数据选择合适的存储方案，并进行相应的优化设置，以提高数据存储的性能和可靠性。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数据存储优化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https://d.book118.com/307156003005006034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2024-09-07T17:08:51.872</cp:lastPrinted>
  <dcterms:created xsi:type="dcterms:W3CDTF">2024-09-07T09:08:51Z</dcterms:created>
  <dcterms:modified xsi:type="dcterms:W3CDTF">2024-09-07T09:08:54Z</dcterms:modified>
</cp:coreProperties>
</file>