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9DD0DA-45BE-4E1E-BF48-4E1F6EF3D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2E1839-5B5C-4D8A-9D09-1B531DA361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C2DC05-87A7-4B15-A9CD-DCF51A32E0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547ED3-3A80-457C-A34F-F06765F40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AB39C0-62D4-45E3-BBBB-58F4068DC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87A413-E8A4-4733-A88B-FBA7F1E34A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DD003C-F39B-4C15-808F-5C5A2518A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750FA8-6656-47E5-AB2B-FB7A518450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2104A0-4DE0-4E56-8C3A-292E2B4412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D72173-F42C-420A-A7E0-E03F65E8B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F33768-0903-4087-98AD-C4F3A9908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715611504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中医护理脉诊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脉诊基础知识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常见脉象及其意义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脉诊在中医护理中的应用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脉诊的注意事项与提高技巧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脉诊的发展与展望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脉诊基础知识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脉诊是中医通过触摸患者脉搏的跳动，以了解病情、诊断疾病的一种方法。脉诊是中医四诊（望、闻、问、切）中的重要组成部分，对于判断病情和制定治疗方案具有重要意义。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脉诊的定义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脉诊能够反映人体气血的运行状况，以及脏腑的功能状态，有助于判断疾病的性质、病位和病情轻重，为治疗提供依据。脉诊在中医临床实践中具有不可替代的地位，是中医诊断疾病的重要手段之一。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脉诊的重要性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脉诊的定义与重要性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脉诊的原理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脉搏的跳动与心脏的搏动密切相关，能够反映心脏的功能状态和气血的运行情况。同时，脉搏的跳动还受到其他脏腑功能的影响，因此通过触摸脉搏的跳动，可以了解人体脏腑的功能状态和气血的运行情况。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脉诊的特点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脉诊具有简单易行、无创伤、无痛等特点，能够为患者提供及时的诊断和治疗建议。脉诊还能够为患者提供全面的健康状况评估，帮助患者了解自己的身体状况，预防疾病的发生。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7169" r="171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脉诊的原理与特点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11816" b="11816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脉诊的分类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根据不同的分类标准，脉诊可以分为多种类型。按照部位可以分为寸口脉、人迎脉、趺阳脉等；按照脉象可以分为浮脉、沉脉、迟脉、数脉等。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脉诊的操作方法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在进行脉诊时，医生需要用手指轻轻地按压在患者的寸口、人迎、趺阳等部位的脉搏上，感受脉搏的跳动情况。医生需要根据自己的感觉和经验，对脉象进行判断和分析，从而得出病情的诊断结果。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脉诊的分类与操作方法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常见脉象及其意义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脉象轻按即得，主表证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浮脉是脉象中的一种，轻按即感觉到脉动，重按则脉感减弱。通常表示病邪在表，可能是感冒、发热等表证。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浮脉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脉象重按始得，主里证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沉脉与浮脉相反，需要重按才能感觉到脉动，轻按则无。这通常表示病邪在里，可能是内脏疾病、积聚等里证。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沉脉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脉来迟缓，主寒证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迟脉的脉动比正常情况慢，每分钟跳动次数少于正常值。通常表示体内有寒，可能是寒邪入侵或阳气虚弱。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迟脉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脉来急促，主热证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促脉的脉动比正常情况快，每分钟跳动次数超过正常值。通常表示体内有热，可能是热邪入侵或阴虚火旺。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滑脉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脉来流利圆滑，主痰饮、食滞、实热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滑脉的脉感圆滑，如同珠走盘，表示体内有痰饮、食滞或实热。常见于食积、痰热等实证。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涩脉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脉来涩滞不畅，主血瘀、气滞、痰湿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涩脉的脉感不畅，如同轻刀刮竹。表示体内有血瘀、气滞或痰湿。常见于瘀血、肝气郁结等病证。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https://d.book118.com/307156115044006034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2024-09-08T03:00:04.447</cp:lastPrinted>
  <dcterms:created xsi:type="dcterms:W3CDTF">2024-09-07T19:00:04Z</dcterms:created>
  <dcterms:modified xsi:type="dcterms:W3CDTF">2024-09-07T19:00:06Z</dcterms:modified>
</cp:coreProperties>
</file>