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33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0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41F263-DE23-4C76-92E2-702B7CA17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8491A-A587-47A0-9248-5EEEB004F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7999A-9F46-4AF8-B5C9-8658533D6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C9CE83-BB47-4A16-BB5A-94193E5D9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6B7770-0056-4CC3-B24A-1130861B4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52EA66-5AF8-4F5C-9E23-CF6794C4F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74B9BE-BBA4-4C29-AEE1-9610F5D2F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6E573D-8AD6-4479-8BB6-EA8AC7E24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F0366B-EE04-4580-86F1-7AFA27FCC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8D031-DA04-4F2E-8170-F3B9612C4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08E45-1230-40E9-9F01-174E1AECA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320" r:id="rId2"/>
    <p:sldLayoutId id="2147492321" r:id="rId3"/>
    <p:sldLayoutId id="2147492322" r:id="rId4"/>
    <p:sldLayoutId id="2147492323" r:id="rId5"/>
    <p:sldLayoutId id="2147492324" r:id="rId6"/>
    <p:sldLayoutId id="2147492325" r:id="rId7"/>
    <p:sldLayoutId id="2147492326" r:id="rId8"/>
    <p:sldLayoutId id="2147492327" r:id="rId9"/>
    <p:sldLayoutId id="2147492328" r:id="rId10"/>
    <p:sldLayoutId id="214749232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88.xml" /><Relationship Id="rId20" Type="http://schemas.openxmlformats.org/officeDocument/2006/relationships/tags" Target="../tags/tag206.xml" /><Relationship Id="rId21" Type="http://schemas.openxmlformats.org/officeDocument/2006/relationships/tags" Target="../tags/tag207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6013000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>
            <a:normAutofit fontScale="93704"/>
          </a:bodyPr>
          <a:lstStyle/>
          <a:p>
            <a:r>
              <a:rPr lang="zh-CN" altLang="en-US"/>
              <a:t>合规法务专员2023年工作总结及2024年计划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2023年工作总结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2024年工作计划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合规法务专员的角色和价值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合规法务工作的未来趋势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总结与展望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完成的主要合规工作</a:t>
            </a:r>
            <a:endParaRPr lang="zh-CN" altLang="en-US"/>
          </a:p>
        </p:txBody>
      </p:sp>
      <p:sp>
        <p:nvSpPr>
          <p:cNvPr id="104890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完成了公司内部合规审查，发现了并解决了一些合规问题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完成了公司内部合规制度的制定和实施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开展了合规培训，提高了员工的合规意识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参与了公司外部合规审查，提高了公司的合规水平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处理的法务案件</a:t>
            </a:r>
            <a:endParaRPr lang="zh-CN" altLang="en-US"/>
          </a:p>
        </p:txBody>
      </p:sp>
      <p:sp>
        <p:nvSpPr>
          <p:cNvPr id="104897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案件类型：合同纠纷、知识产权侵权、劳动争议等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7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案件数量：处理了100起法务案件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8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8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案件结果：成功解决了90%的案件，维护了公司的合法权益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8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案件难点：复杂案件的处理，需要多方协调和沟通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参与的合规培训和活动</a:t>
            </a:r>
            <a:endParaRPr lang="zh-CN" altLang="en-US"/>
          </a:p>
        </p:txBody>
      </p:sp>
      <p:sp>
        <p:nvSpPr>
          <p:cNvPr id="104902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参加了公司组织的合规培训，学习了合规法律法规和公司内部规章制度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参与了合规知识竞赛，提高了合规意识和能力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参加了合规研讨会，与同行交流合规经验和心得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参与了合规检查和整改工作，提高了合规管理水平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遇到的挑战和解决方案</a:t>
            </a:r>
            <a:endParaRPr lang="zh-CN" altLang="en-US"/>
          </a:p>
        </p:txBody>
      </p:sp>
      <p:sp>
        <p:nvSpPr>
          <p:cNvPr id="104908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挑战：法律法规更新频繁，需要不断学习和适应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解决方案：定期参加培训，提高专业素养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挑战：业务部门对合规工作的不理解和抵触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解决方案：加强沟通，提高合规意识，推动合规工作落地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2024年工作计划</a:t>
            </a:r>
            <a:endParaRPr lang="zh-CN" altLang="en-US"/>
          </a:p>
        </p:txBody>
      </p:sp>
      <p:sp>
        <p:nvSpPr>
          <p:cNvPr id="10491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目标设定</a:t>
            </a:r>
            <a:endParaRPr lang="zh-CN" altLang="en-US"/>
          </a:p>
        </p:txBody>
      </p:sp>
      <p:sp>
        <p:nvSpPr>
          <p:cNvPr id="104918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定期进行合规法务培训，提高员工的合规意识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提高合规法务团队的工作效率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加强与各部门的沟通协作，提高合规法务工作的影响力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完善合规法务制度，确保公司业务合规合法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重点任务</a:t>
            </a:r>
            <a:endParaRPr lang="zh-CN" altLang="en-US"/>
          </a:p>
        </p:txBody>
      </p:sp>
      <p:sp>
        <p:nvSpPr>
          <p:cNvPr id="104924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加强合规风险管理，防范合规风险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加强合规培训，提高员工合规意识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完善合规制度，确保合规工作有效开展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加强合规审计，确保合规工作有效执行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培训和学习计划</a:t>
            </a:r>
            <a:endParaRPr lang="zh-CN" altLang="en-US"/>
          </a:p>
        </p:txBody>
      </p:sp>
      <p:sp>
        <p:nvSpPr>
          <p:cNvPr id="104931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参加合规法务专业培训，提升专业技能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参加跨部门沟通培训，提高团队协作能力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学习时间管理和效率提升技巧，提高工作效率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学习最新的法律法规，确保工作合规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https://d.book118.com/307160130000006026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Wingdings</vt:lpstr>
      <vt:lpstr>宋体</vt:lpstr>
      <vt:lpstr>Office Theme</vt:lpstr>
      <vt:lpstr>合规法务专员2023年工作总结及2024年计划</vt:lpstr>
      <vt:lpstr>目录</vt:lpstr>
      <vt:lpstr>添加章节标题</vt:lpstr>
      <vt:lpstr>2023年工作总结</vt:lpstr>
      <vt:lpstr>完成的主要合规工作</vt:lpstr>
      <vt:lpstr>处理的法务案件</vt:lpstr>
      <vt:lpstr>参与的合规培训和活动</vt:lpstr>
      <vt:lpstr>遇到的挑战和解决方案</vt:lpstr>
      <vt:lpstr>2024年工作计划</vt:lpstr>
      <vt:lpstr>目标设定</vt:lpstr>
      <vt:lpstr>重点任务</vt:lpstr>
      <vt:lpstr>培训和学习计划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2024-08-30T19:32:21.626</cp:lastPrinted>
  <dcterms:created xsi:type="dcterms:W3CDTF">2024-08-30T11:32:21Z</dcterms:created>
  <dcterms:modified xsi:type="dcterms:W3CDTF">2024-08-30T11:32:23Z</dcterms:modified>
</cp:coreProperties>
</file>