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FB63B04-EBFF-4639-9F08-4676DB6485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86505-6DEF-4361-BC33-87AF4547E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58F8B-CB9A-4E64-B276-F4326EF8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E46AE-9940-4FF7-B94E-BE928A2C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15A73-C39C-4DE5-8BF7-ED3E70CE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48327-9D09-452D-804D-1941161C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A6F1D-6DB6-42E4-BC75-8F43CC57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C9E88-009A-4DF0-9911-B6859D88E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AAF09-942B-4DE5-B3F9-578FD232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6BA9F-5065-4775-902B-8FC5DE9E9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8528C-E990-462B-AA2E-662D29E1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CC5B-B435-4B42-AE87-48E61374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986C45-793F-40A6-993A-AFF9DFEDF7E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0BB0A1-32F0-43BA-83FB-B370BC4C0A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1055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程序员年度工作总结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技能与成就展示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小结与反思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可视化技术展示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创新与未来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https://d.book118.com/307161055045006054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程序员年度工作总结PPT模板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2024-09-28T13:35:01.011</cp:lastPrinted>
  <dcterms:created xsi:type="dcterms:W3CDTF">2024-09-28T05:35:01Z</dcterms:created>
  <dcterms:modified xsi:type="dcterms:W3CDTF">2024-09-28T05:35:03Z</dcterms:modified>
</cp:coreProperties>
</file>