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D5380-F5AB-493C-80B4-4EEA7144E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E8E62-359B-4C82-B1BE-0D0196099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6B795-9C75-41EB-8526-8BC188BDC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EBE13-086B-4B50-A13C-C1C842451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58A45B-A854-4CE3-9EFD-C7C2EA457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DB64DB-8D5C-415C-96E0-9C68442BE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650092-7275-4353-84B2-073FCD8EC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BDE24-D59E-4334-9E59-9D555FE1E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0DDDF-ED2F-47AC-BA79-522BCBA3A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BE69C-0A7D-4638-9D41-F261E4DEF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7B36F-0239-49C0-B93F-CF9101290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61116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数学建模-优化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数学建模基础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数学建模基础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数学建模是运用数学语言描述实际问题的过程，对于解决复杂问题、预测未来趋势和优化资源配置具有重要意义。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数学建模涉及将实际问题抽象化，通过数学语言和符号表示事物的内在规律和关系。它能够将复杂问题简化为可计算和可优化的数学模型，为决策提供科学依据。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数学建模的定义和重要性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数学建模通常包括问题定义、模型建立、模型求解和模型验证四个基本步骤。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是明确问题的目标、约束条件和相关参数，为建模提供清晰的方向。模型建立是根据问题定义选择适当的数学方法和模型形式，将实际问题转化为数学表达式。模型求解是通过数值计算方法求解建立的数学模型，得出最优解或近似解。模型验证是对求解结果进行实际应用和效果评估，确保模型的合理性和有效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数学建模的基本步骤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数学建模在各个领域都有广泛的应用，如经济、金融、工程、生物、医学等。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领域，数学建模被用于预测市场趋势、优化资源配置和制定经济政策。在金融领域，数学建模用于风险评估、投资组合优化和衍生品定价。在工程领域，数学建模用于结构分析、控制系统设计和优化算法等。在生物和医学领域，数学建模用于疾病预测、药物研发和流行病学研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数学建模的应用领域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优化问题概述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什么是优化问题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优化问题是在满足一定条件下，寻找使某个或多个目标函数达到最优值的决策变量。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决策变量可以是未知数、参数或控制变量等。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目标函数是衡量决策变量优劣的标准，可以是数学表达式或实际问题的性能指标。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决策变量和目标函数都是线性函数，约束条件也是线性不等式或等式。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决策变量和目标函数是非线性函数，约束条件可能是线性或非线性不等式或等式。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决策变量只能取整数值，目标函数和约束条件可以是线性或非线性。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多目标规划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存在多个目标函数，需要权衡不同目标之间的冲突，寻求整体最优解。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优化问题的分类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557" r="205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通过数学推导和分析，求得最优解的解析表达式。适用于简单、特定类型的优化问题。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通过不断迭代逼近最优解，常用的迭代法有梯度下降法、牛顿法等。适用于大规模、复杂的优化问题。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基于经验或直观的算法，如遗传算法、模拟退火算法等。适用于难以用数学模型描述的复杂优化问题。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启发式算法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结合整数规划和混合整数规划的特点，采用特殊的求解方法，如割平面法、分支定界法等。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混合整数规划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优化问题的求解方法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线性规划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线性规划是数学优化技术的一种，旨在找到一组变量的最优值，使得这些变量满足一系列线性等式或不等式约束，并最小化或最大化一个线性目标函数。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线性规划的数学模型通常由三个部分组成：决策变量、约束条件和目标函数。决策变量是问题中需要求解的未知数；约束条件是一组限制决策变量取值的条件；目标函数是要最小化或最大化的函数。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线性规划的定义和模型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02" r="1660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线性规划的求解方法有多种，其中最常用的是单纯形法。单纯形法的基本思想是通过不断迭代和变换，将原始问题转化为标准形式，然后找到最优解。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除了单纯形法，还有许多其他的求解方法，如分解法、椭球法、梯度投影法等。这些方法各有优缺点，适用于不同类型和规模的问题。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线性规划的求解方法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https://d.book118.com/307161116030006041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2024-09-13T21:09:13.881</cp:lastPrinted>
  <dcterms:created xsi:type="dcterms:W3CDTF">2024-09-13T13:09:13Z</dcterms:created>
  <dcterms:modified xsi:type="dcterms:W3CDTF">2024-09-13T13:09:15Z</dcterms:modified>
</cp:coreProperties>
</file>