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4" r:id="rId26"/>
  </p:sldIdLst>
  <p:sldSz cx="9144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notesMaster" Target="notesMasters/notesMaster1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8002" name="页眉占位符 12800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zh-CN" altLang="en-US" sz="1200"/>
          </a:p>
        </p:txBody>
      </p:sp>
      <p:sp>
        <p:nvSpPr>
          <p:cNvPr id="128003" name="日期占位符 12800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/>
            <a:endParaRPr lang="zh-CN" altLang="en-US" sz="1200"/>
          </a:p>
        </p:txBody>
      </p:sp>
      <p:sp>
        <p:nvSpPr>
          <p:cNvPr id="128004" name="幻灯片图像占位符 128003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28005" name="文本占位符 12800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8006" name="页脚占位符 12800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endParaRPr lang="zh-CN" altLang="en-US" sz="1200"/>
          </a:p>
        </p:txBody>
      </p:sp>
      <p:sp>
        <p:nvSpPr>
          <p:cNvPr id="128007" name="灯片编号占位符 12800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/>
              <a:t/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itchFamily="34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itchFamily="34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itchFamily="34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itchFamily="34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itchFamily="34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itchFamily="34" charset="0"/>
        <a:ea typeface="宋体" panose="02010600030101010101" pitchFamily="2" charset="-122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2</a:t>
            </a:fld>
            <a:endParaRPr lang="zh-CN" altLang="en-US" sz="1200"/>
          </a:p>
        </p:txBody>
      </p:sp>
      <p:sp>
        <p:nvSpPr>
          <p:cNvPr id="277506" name="幻灯片图像占位符 277505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77507" name="文本占位符 27750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3</a:t>
            </a:fld>
            <a:endParaRPr lang="zh-CN" altLang="en-US" sz="1200"/>
          </a:p>
        </p:txBody>
      </p:sp>
      <p:sp>
        <p:nvSpPr>
          <p:cNvPr id="212994" name="幻灯片图像占位符 212993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12995" name="文本占位符 21299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4</a:t>
            </a:fld>
            <a:endParaRPr lang="zh-CN" altLang="en-US" sz="1200"/>
          </a:p>
        </p:txBody>
      </p:sp>
      <p:sp>
        <p:nvSpPr>
          <p:cNvPr id="222210" name="幻灯片图像占位符 22220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22211" name="文本占位符 2222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6</a:t>
            </a:fld>
            <a:endParaRPr lang="zh-CN" altLang="en-US" sz="1200"/>
          </a:p>
        </p:txBody>
      </p:sp>
      <p:sp>
        <p:nvSpPr>
          <p:cNvPr id="252930" name="幻灯片图像占位符 25292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52931" name="文本占位符 25293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7</a:t>
            </a:fld>
            <a:endParaRPr lang="zh-CN" altLang="en-US" sz="1200"/>
          </a:p>
        </p:txBody>
      </p:sp>
      <p:sp>
        <p:nvSpPr>
          <p:cNvPr id="254978" name="幻灯片图像占位符 254977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54979" name="文本占位符 25497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8</a:t>
            </a:fld>
            <a:endParaRPr lang="zh-CN" altLang="en-US" sz="1200"/>
          </a:p>
        </p:txBody>
      </p:sp>
      <p:sp>
        <p:nvSpPr>
          <p:cNvPr id="257026" name="幻灯片图像占位符 257025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57027" name="文本占位符 25702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9</a:t>
            </a:fld>
            <a:endParaRPr lang="zh-CN" altLang="en-US" sz="1200"/>
          </a:p>
        </p:txBody>
      </p:sp>
      <p:sp>
        <p:nvSpPr>
          <p:cNvPr id="259074" name="幻灯片图像占位符 259073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59075" name="文本占位符 25907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10</a:t>
            </a:fld>
            <a:endParaRPr lang="zh-CN" altLang="en-US" sz="1200"/>
          </a:p>
        </p:txBody>
      </p:sp>
      <p:sp>
        <p:nvSpPr>
          <p:cNvPr id="261122" name="幻灯片图像占位符 261121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61123" name="文本占位符 26112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11</a:t>
            </a:fld>
            <a:endParaRPr lang="zh-CN" altLang="en-US" sz="1200"/>
          </a:p>
        </p:txBody>
      </p:sp>
      <p:sp>
        <p:nvSpPr>
          <p:cNvPr id="263170" name="幻灯片图像占位符 2631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63171" name="文本占位符 26317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12</a:t>
            </a:fld>
            <a:endParaRPr lang="zh-CN" altLang="en-US" sz="1200"/>
          </a:p>
        </p:txBody>
      </p:sp>
      <p:sp>
        <p:nvSpPr>
          <p:cNvPr id="265218" name="幻灯片图像占位符 265217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65219" name="文本占位符 26521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13</a:t>
            </a:fld>
            <a:endParaRPr lang="zh-CN" altLang="en-US" sz="1200"/>
          </a:p>
        </p:txBody>
      </p:sp>
      <p:sp>
        <p:nvSpPr>
          <p:cNvPr id="267266" name="幻灯片图像占位符 267265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67267" name="文本占位符 26726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14</a:t>
            </a:fld>
            <a:endParaRPr lang="zh-CN" altLang="en-US" sz="1200"/>
          </a:p>
        </p:txBody>
      </p:sp>
      <p:sp>
        <p:nvSpPr>
          <p:cNvPr id="269314" name="幻灯片图像占位符 269313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69315" name="文本占位符 26931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15</a:t>
            </a:fld>
            <a:endParaRPr lang="zh-CN" altLang="en-US" sz="1200"/>
          </a:p>
        </p:txBody>
      </p:sp>
      <p:sp>
        <p:nvSpPr>
          <p:cNvPr id="271362" name="幻灯片图像占位符 271361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71363" name="文本占位符 27136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16</a:t>
            </a:fld>
            <a:endParaRPr lang="zh-CN" altLang="en-US" sz="1200"/>
          </a:p>
        </p:txBody>
      </p:sp>
      <p:sp>
        <p:nvSpPr>
          <p:cNvPr id="150530" name="幻灯片图像占位符 15052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150531" name="文本占位符 15053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17</a:t>
            </a:fld>
            <a:endParaRPr lang="zh-CN" altLang="en-US" sz="1200"/>
          </a:p>
        </p:txBody>
      </p:sp>
      <p:sp>
        <p:nvSpPr>
          <p:cNvPr id="281602" name="幻灯片图像占位符 281601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81603" name="文本占位符 28160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19</a:t>
            </a:fld>
            <a:endParaRPr lang="zh-CN" altLang="en-US" sz="1200"/>
          </a:p>
        </p:txBody>
      </p:sp>
      <p:sp>
        <p:nvSpPr>
          <p:cNvPr id="283650" name="幻灯片图像占位符 28364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83651" name="文本占位符 28365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20</a:t>
            </a:fld>
            <a:endParaRPr lang="zh-CN" altLang="en-US" sz="1200"/>
          </a:p>
        </p:txBody>
      </p:sp>
      <p:sp>
        <p:nvSpPr>
          <p:cNvPr id="287746" name="幻灯片图像占位符 287745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87747" name="文本占位符 28774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21</a:t>
            </a:fld>
            <a:endParaRPr lang="zh-CN" altLang="en-US" sz="1200"/>
          </a:p>
        </p:txBody>
      </p:sp>
      <p:sp>
        <p:nvSpPr>
          <p:cNvPr id="289794" name="幻灯片图像占位符 289793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89795" name="文本占位符 28979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/>
              <a:t>22</a:t>
            </a:fld>
            <a:endParaRPr lang="zh-CN" altLang="en-US" sz="1200"/>
          </a:p>
        </p:txBody>
      </p:sp>
      <p:sp>
        <p:nvSpPr>
          <p:cNvPr id="291842" name="幻灯片图像占位符 291841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91843" name="文本占位符 29184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5EC207-142E-4A27-83D1-91D67672B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5A769B-3C3E-4910-AC34-DBE4538B5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56A71A-F5EA-4506-B278-16855C46A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DD43C3-C4C9-4C4E-9184-676FD605C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C2CF70-120C-4692-889F-0E7F6B3D0D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FC9CA0-6CB1-4274-A516-B4D1E18040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6E2564-D581-4800-BE16-618476524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721B66-8275-4F79-A037-3674755FC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D5289A-DB94-4D7B-BC74-29F4B4ED30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5A4911-0F1E-4FD9-A246-611374F8A5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E91393-B5F0-4E22-808F-E2EDB6BBF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 type="title">
  <p:cSld name="标题幻灯片">
    <p:bg>
      <p:bgPr>
        <a:blipFill rotWithShape="0">
          <a:blip r:embed="rId1">
            <a:duotone>
              <a:schemeClr val="bg1"/>
              <a:srgbClr val="FFFFFF"/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1730" name="标题 201729"/>
          <p:cNvSpPr>
            <a:spLocks noGrp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  <a:prstGeom prst="rect">
            <a:avLst/>
          </a:prstGeom>
          <a:noFill/>
          <a:ln w="9525">
            <a:noFill/>
          </a:ln>
        </p:spPr>
        <p:txBody>
          <a:bodyPr anchor="b" anchorCtr="1"/>
          <a:lstStyle>
            <a:lvl1pPr lvl="0" algn="ctr">
              <a:buClrTx/>
              <a:buSzTx/>
              <a:buFontTx/>
              <a:defRPr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1731" name="副标题 201730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ctr">
              <a:buClr>
                <a:schemeClr val="hlink"/>
              </a:buClr>
              <a:buSzPct val="120000"/>
              <a:buFontTx/>
              <a:buNone/>
              <a:defRPr/>
            </a:lvl1pPr>
            <a:lvl2pPr marL="457200" lvl="1" indent="0" algn="ctr">
              <a:buClrTx/>
              <a:buSzTx/>
              <a:buFont typeface="Tahoma" panose="020b0604030504040204" pitchFamily="34" charset="0"/>
              <a:buNone/>
              <a:defRPr/>
            </a:lvl2pPr>
            <a:lvl3pPr marL="914400" lvl="2" indent="0" algn="ctr">
              <a:buClr>
                <a:schemeClr val="hlink"/>
              </a:buClr>
              <a:buSzPct val="120000"/>
              <a:buFontTx/>
              <a:buNone/>
              <a:defRPr/>
            </a:lvl3pPr>
            <a:lvl4pPr marL="1371600" lvl="3" indent="0" algn="ctr">
              <a:buClrTx/>
              <a:buSzTx/>
              <a:buFont typeface="Tahoma" panose="020b0604030504040204" pitchFamily="34" charset="0"/>
              <a:buNone/>
              <a:defRPr/>
            </a:lvl4pPr>
            <a:lvl5pPr marL="1828800" lvl="4" indent="0" algn="ctr"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01732" name="任意多边形 201731"/>
          <p:cNvSpPr/>
          <p:nvPr/>
        </p:nvSpPr>
        <p:spPr>
          <a:xfrm>
            <a:off x="285750" y="2803525"/>
            <a:ext cx="1588" cy="3035300"/>
          </a:xfrm>
          <a:custGeom>
            <a:rect l="l" t="t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1733" name="页脚占位符 201732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algn="ctr">
              <a:defRPr sz="1400"/>
            </a:lvl1pPr>
          </a:lstStyle>
          <a:p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01734" name="灯片编号占位符 201733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algn="r">
              <a:defRPr sz="1400"/>
            </a:lvl1pPr>
          </a:lstStyle>
          <a:p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/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01735" name="日期占位符 201734"/>
          <p:cNvSpPr>
            <a:spLocks noGrp="1"/>
          </p:cNvSpPr>
          <p:nvPr>
            <p:ph type="dt" sz="quarter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>
              <a:defRPr sz="1400"/>
            </a:lvl1pPr>
          </a:lstStyle>
          <a:p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/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/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2504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905000"/>
            <a:ext cx="4032504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/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/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/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/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/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/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/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52930" cy="57277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/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2">
            <a:duotone>
              <a:schemeClr val="bg1"/>
              <a:srgbClr val="FFFFFF"/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0706" name="标题 200705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0707" name="文本占位符 200706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00708" name="日期占位符 20070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00709" name="页脚占位符 20070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00710" name="灯片编号占位符 20070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/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hf hdr="0" ftr="0" dt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effectLst>
            <a:outerShdw blurRad="38100" dist="38100" dir="2700000">
              <a:srgbClr val="000000"/>
            </a:outerShdw>
          </a:effectLst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Tx/>
        <a:buFont typeface="Tahoma" panose="020b0604030504040204" pitchFamily="34" charset="0"/>
        <a:buChar char="–"/>
        <a:defRPr sz="28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120000"/>
        <a:buFontTx/>
        <a:buChar char="•"/>
        <a:defRPr sz="24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Tx/>
        <a:buFont typeface="Tahoma" panose="020b0604030504040204" pitchFamily="34" charset="0"/>
        <a:buChar char="–"/>
        <a:defRPr sz="20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audio" Target="../media/audio111.wav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jpeg" /><Relationship Id="rId4" Type="http://schemas.openxmlformats.org/officeDocument/2006/relationships/image" Target="file:///E:\01&#21407;&#21019;&#21147;&#19978;&#20256;\http:\www.daili.com\daili_ii\clientfile\100073\upload\200472911936TJ2&#31995;&#21015;.jpg" TargetMode="External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6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7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7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7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7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16203200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1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04802" name="标题 204801"/>
          <p:cNvSpPr>
            <a:spLocks noGrp="1"/>
          </p:cNvSpPr>
          <p:nvPr>
            <p:ph type="title"/>
          </p:nvPr>
        </p:nvSpPr>
        <p:spPr>
          <a:xfrm>
            <a:off x="611188" y="1773238"/>
            <a:ext cx="8229600" cy="1384300"/>
          </a:xfrm>
        </p:spPr>
        <p:txBody>
          <a:bodyPr anchor="ctr" anchorCtr="0"/>
          <a:lstStyle/>
          <a:p>
            <a:pPr algn="ctr"/>
            <a:r>
              <a:rPr lang="en-US" altLang="zh-CN">
                <a:solidFill>
                  <a:srgbClr val="FF3300"/>
                </a:solidFill>
              </a:rPr>
              <a:t>7.7 </a:t>
            </a:r>
            <a:r>
              <a:rPr lang="zh-CN" altLang="en-US">
                <a:solidFill>
                  <a:srgbClr val="FF3300"/>
                </a:solidFill>
              </a:rPr>
              <a:t>三相异步电动机的制动</a:t>
            </a:r>
            <a:endParaRPr lang="zh-CN" altLang="en-US">
              <a:solidFill>
                <a:srgbClr val="FF3300"/>
              </a:solidFill>
            </a:endParaRPr>
          </a:p>
        </p:txBody>
      </p:sp>
      <p:sp>
        <p:nvSpPr>
          <p:cNvPr id="204803" name="文本占位符 204802"/>
          <p:cNvSpPr>
            <a:spLocks noGrp="1"/>
          </p:cNvSpPr>
          <p:nvPr>
            <p:ph type="body" idx="4294967295"/>
          </p:nvPr>
        </p:nvSpPr>
        <p:spPr>
          <a:xfrm>
            <a:off x="2555875" y="3860800"/>
            <a:ext cx="6588125" cy="2997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zh-CN" sz="2400" b="1"/>
              <a:t>PPT</a:t>
            </a:r>
            <a:r>
              <a:rPr lang="zh-CN" altLang="en-US" sz="2400" b="1"/>
              <a:t>整理制作：黄巍</a:t>
            </a:r>
            <a:endParaRPr lang="zh-CN" altLang="en-US" sz="2400" b="1"/>
          </a:p>
          <a:p>
            <a:pPr>
              <a:lnSpc>
                <a:spcPct val="80000"/>
              </a:lnSpc>
              <a:buNone/>
            </a:pPr>
            <a:r>
              <a:rPr lang="zh-CN" altLang="en-US" sz="2400" b="1"/>
              <a:t>主讲</a:t>
            </a:r>
            <a:r>
              <a:rPr lang="en-US" altLang="zh-CN" sz="2400" b="1"/>
              <a:t>:  </a:t>
            </a:r>
            <a:r>
              <a:rPr lang="zh-CN" altLang="en-US" sz="2400" b="1"/>
              <a:t>虞蒙盛</a:t>
            </a:r>
            <a:endParaRPr lang="zh-CN" altLang="en-US" sz="2400" b="1"/>
          </a:p>
          <a:p>
            <a:pPr>
              <a:lnSpc>
                <a:spcPct val="80000"/>
              </a:lnSpc>
              <a:buNone/>
            </a:pPr>
            <a:r>
              <a:rPr lang="zh-CN" altLang="en-US" sz="2400" b="1"/>
              <a:t>资料查找与整理</a:t>
            </a:r>
            <a:r>
              <a:rPr lang="en-US" altLang="zh-CN" sz="2400" b="1"/>
              <a:t>:  </a:t>
            </a:r>
            <a:endParaRPr lang="en-US" altLang="zh-CN" sz="2400" b="1"/>
          </a:p>
          <a:p>
            <a:pPr>
              <a:lnSpc>
                <a:spcPct val="80000"/>
              </a:lnSpc>
              <a:buNone/>
            </a:pPr>
            <a:r>
              <a:rPr lang="en-US" altLang="zh-CN" sz="2400" b="1"/>
              <a:t>          </a:t>
            </a:r>
            <a:r>
              <a:rPr lang="zh-CN" altLang="en-US" sz="2400" b="1"/>
              <a:t>机械制动：沈杰、沈翔</a:t>
            </a:r>
            <a:endParaRPr lang="zh-CN" altLang="en-US" sz="2400" b="1"/>
          </a:p>
          <a:p>
            <a:pPr>
              <a:lnSpc>
                <a:spcPct val="80000"/>
              </a:lnSpc>
              <a:buNone/>
            </a:pPr>
            <a:r>
              <a:rPr lang="zh-CN" altLang="en-US" sz="2400" b="1"/>
              <a:t>          能耗制动：周攀峰、罗俊健</a:t>
            </a:r>
            <a:endParaRPr lang="zh-CN" altLang="en-US" sz="2400" b="1"/>
          </a:p>
          <a:p>
            <a:pPr>
              <a:lnSpc>
                <a:spcPct val="80000"/>
              </a:lnSpc>
              <a:buNone/>
            </a:pPr>
            <a:r>
              <a:rPr lang="zh-CN" altLang="en-US" sz="2400" b="1"/>
              <a:t>          反接制动：薛海啸、沈磊</a:t>
            </a:r>
            <a:endParaRPr lang="zh-CN" altLang="en-US" sz="2400" b="1"/>
          </a:p>
          <a:p>
            <a:pPr>
              <a:lnSpc>
                <a:spcPct val="80000"/>
              </a:lnSpc>
              <a:buNone/>
            </a:pPr>
            <a:r>
              <a:rPr lang="zh-CN" altLang="en-US" sz="2400" b="1"/>
              <a:t>          反馈制动与各制动比较：毛利强、胡桢海</a:t>
            </a:r>
            <a:endParaRPr lang="zh-CN" altLang="en-US" sz="2400" b="1"/>
          </a:p>
          <a:p>
            <a:pPr>
              <a:lnSpc>
                <a:spcPct val="80000"/>
              </a:lnSpc>
              <a:buNone/>
            </a:pPr>
            <a:r>
              <a:rPr lang="zh-CN" altLang="en-US" sz="2400" b="1"/>
              <a:t>电路图查找</a:t>
            </a:r>
            <a:r>
              <a:rPr lang="en-US" altLang="zh-CN" sz="2400" b="1"/>
              <a:t>:  </a:t>
            </a:r>
            <a:r>
              <a:rPr lang="zh-CN" altLang="en-US" sz="2400" b="1"/>
              <a:t>林意</a:t>
            </a:r>
            <a:endParaRPr lang="zh-CN" altLang="en-US" sz="2400" b="1"/>
          </a:p>
        </p:txBody>
      </p:sp>
      <p:sp>
        <p:nvSpPr>
          <p:cNvPr id="204804" name="TextBox 204803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9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9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4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9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9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4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9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4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2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76482" name="横卷形 276481"/>
          <p:cNvSpPr/>
          <p:nvPr/>
        </p:nvSpPr>
        <p:spPr>
          <a:xfrm>
            <a:off x="71438" y="476250"/>
            <a:ext cx="8964612" cy="1079500"/>
          </a:xfrm>
          <a:prstGeom prst="horizontalScroll">
            <a:avLst>
              <a:gd name="adj" fmla="val 12500"/>
            </a:avLst>
          </a:prstGeom>
          <a:solidFill>
            <a:srgbClr val="CCFFCC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600" b="1">
                <a:solidFill>
                  <a:srgbClr val="FF3300"/>
                </a:solidFill>
                <a:latin typeface="宋体" panose="02010600030101010101" pitchFamily="2" charset="-122"/>
              </a:rPr>
              <a:t>7.7  </a:t>
            </a:r>
            <a:r>
              <a:rPr lang="zh-CN" altLang="en-US" sz="3600" b="1">
                <a:solidFill>
                  <a:srgbClr val="FF3300"/>
                </a:solidFill>
                <a:latin typeface="宋体" panose="02010600030101010101" pitchFamily="2" charset="-122"/>
              </a:rPr>
              <a:t>三相异步电动机的制动</a:t>
            </a:r>
            <a:endParaRPr lang="zh-CN" altLang="en-US" b="1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sp>
        <p:nvSpPr>
          <p:cNvPr id="276483" name="文本框 276482"/>
          <p:cNvSpPr txBox="1"/>
          <p:nvPr/>
        </p:nvSpPr>
        <p:spPr>
          <a:xfrm>
            <a:off x="827088" y="2636838"/>
            <a:ext cx="7921625" cy="2774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latin typeface="Arial" pitchFamily="34" charset="0"/>
              </a:rPr>
              <a:t>        </a:t>
            </a:r>
            <a:r>
              <a:rPr lang="zh-CN" altLang="en-US" sz="3200" b="1">
                <a:latin typeface="Arial" pitchFamily="34" charset="0"/>
              </a:rPr>
              <a:t>所谓制动，就是给电动机一个与</a:t>
            </a:r>
            <a:endParaRPr lang="zh-CN" altLang="en-US" sz="3200" b="1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latin typeface="Arial" pitchFamily="34" charset="0"/>
              </a:rPr>
              <a:t>转动方向相反的转矩使它迅速停转</a:t>
            </a:r>
            <a:endParaRPr lang="zh-CN" altLang="en-US" sz="3200" b="1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latin typeface="Arial" pitchFamily="34" charset="0"/>
              </a:rPr>
              <a:t>（或限制其转速）。制动的方法一般</a:t>
            </a:r>
            <a:endParaRPr lang="zh-CN" altLang="en-US" sz="3200" b="1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latin typeface="Arial" pitchFamily="34" charset="0"/>
              </a:rPr>
              <a:t>有两类：机械制动和电力制动。</a:t>
            </a:r>
            <a:endParaRPr lang="zh-CN" altLang="en-US" sz="3200" b="1"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3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11970" name="文本框 211969"/>
          <p:cNvSpPr txBox="1"/>
          <p:nvPr/>
        </p:nvSpPr>
        <p:spPr>
          <a:xfrm>
            <a:off x="684213" y="908050"/>
            <a:ext cx="7924800" cy="434498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en-US" altLang="zh-CN" sz="540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en-US" sz="540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一、  机械制动</a:t>
            </a:r>
            <a:endParaRPr lang="zh-CN" altLang="en-US" sz="5400">
              <a:solidFill>
                <a:srgbClr val="FF33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  <a:buNone/>
            </a:pPr>
            <a:endParaRPr lang="zh-CN" altLang="en-US" sz="5400">
              <a:solidFill>
                <a:srgbClr val="FF33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  <a:buNone/>
            </a:pPr>
            <a:r>
              <a:rPr lang="zh-CN" altLang="en-US" sz="3600">
                <a:latin typeface="Arial" pitchFamily="34" charset="0"/>
              </a:rPr>
              <a:t>       </a:t>
            </a:r>
            <a:r>
              <a:rPr lang="zh-CN" altLang="en-US" sz="3600" b="1">
                <a:latin typeface="Arial" pitchFamily="34" charset="0"/>
              </a:rPr>
              <a:t>当电动机的定子绕组断电后，利</a:t>
            </a:r>
            <a:endParaRPr lang="zh-CN" altLang="en-US" sz="3600" b="1">
              <a:latin typeface="Arial" pitchFamily="34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zh-CN" altLang="en-US" sz="3600" b="1">
                <a:latin typeface="Arial" pitchFamily="34" charset="0"/>
              </a:rPr>
              <a:t>用机械装置使电动机立即停转。</a:t>
            </a:r>
            <a:r>
              <a:rPr lang="zh-CN" altLang="en-US" sz="3600" b="1">
                <a:solidFill>
                  <a:srgbClr val="000000"/>
                </a:solidFill>
                <a:latin typeface="Arial" pitchFamily="34" charset="0"/>
                <a:ea typeface="仿宋_GB2312" pitchFamily="49" charset="-122"/>
              </a:rPr>
              <a:t>（电磁抱闸制动、电磁离合器制动等）。</a:t>
            </a:r>
            <a:r>
              <a:rPr lang="zh-CN" altLang="en-US" sz="3600" b="1">
                <a:latin typeface="Arial" pitchFamily="34" charset="0"/>
              </a:rPr>
              <a:t> </a:t>
            </a:r>
            <a:endParaRPr lang="zh-CN" altLang="en-US" sz="3600" b="1"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1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1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19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4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21186" name="文本框 221185"/>
          <p:cNvSpPr txBox="1"/>
          <p:nvPr/>
        </p:nvSpPr>
        <p:spPr>
          <a:xfrm>
            <a:off x="2195513" y="620713"/>
            <a:ext cx="4321175" cy="64135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 b="1">
                <a:latin typeface="Arial" pitchFamily="34" charset="0"/>
              </a:rPr>
              <a:t>电磁抱闸制动器</a:t>
            </a:r>
            <a:endParaRPr lang="zh-CN" altLang="en-US" sz="3600" b="1">
              <a:latin typeface="Arial" pitchFamily="34" charset="0"/>
            </a:endParaRPr>
          </a:p>
        </p:txBody>
      </p:sp>
      <p:pic>
        <p:nvPicPr>
          <p:cNvPr id="221187" name="p_img1" descr="200472910644MZD1系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88" y="1844675"/>
            <a:ext cx="4392612" cy="3240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1188" name="p_img1" descr="E:/01原创力上传/http:/www.daili.com/daili_ii/clientfile/100073/upload/200472911936TJ2系列.jpg"/>
          <p:cNvPicPr>
            <a:picLocks noChangeAspect="1"/>
          </p:cNvPicPr>
          <p:nvPr/>
        </p:nvPicPr>
        <p:blipFill>
          <a:blip r:embed="rId5" r:link="rId4"/>
          <a:stretch>
            <a:fillRect/>
          </a:stretch>
        </p:blipFill>
        <p:spPr>
          <a:xfrm>
            <a:off x="4356100" y="1844675"/>
            <a:ext cx="4608513" cy="32432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1189" name="文本框 221188"/>
          <p:cNvSpPr txBox="1"/>
          <p:nvPr/>
        </p:nvSpPr>
        <p:spPr>
          <a:xfrm>
            <a:off x="0" y="5445125"/>
            <a:ext cx="9144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>
                <a:latin typeface="Arial" pitchFamily="34" charset="0"/>
              </a:rPr>
              <a:t>     MZD1</a:t>
            </a:r>
            <a:r>
              <a:rPr lang="zh-CN" altLang="en-US" sz="2400" b="1">
                <a:latin typeface="Arial" pitchFamily="34" charset="0"/>
              </a:rPr>
              <a:t>系列交流单相制动电磁铁              </a:t>
            </a:r>
            <a:r>
              <a:rPr lang="en-US" altLang="zh-CN" sz="2400" b="1">
                <a:latin typeface="Arial" pitchFamily="34" charset="0"/>
              </a:rPr>
              <a:t>TJ2</a:t>
            </a:r>
            <a:r>
              <a:rPr lang="zh-CN" altLang="en-US" sz="2400" b="1">
                <a:latin typeface="Arial" pitchFamily="34" charset="0"/>
              </a:rPr>
              <a:t>系列闸瓦制动器                          </a:t>
            </a:r>
            <a:endParaRPr lang="zh-CN" altLang="en-US" sz="2400" b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5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314372" name="图片 3143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50"/>
            <a:ext cx="5003800" cy="3752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4373" name="图片 314372" descr="2z56"/>
          <p:cNvPicPr>
            <a:picLocks noChangeAspect="1"/>
          </p:cNvPicPr>
          <p:nvPr/>
        </p:nvPicPr>
        <p:blipFill>
          <a:blip r:embed="rId3"/>
          <a:srcRect l="29221" t="31332" r="31593" b="-137"/>
          <a:stretch>
            <a:fillRect/>
          </a:stretch>
        </p:blipFill>
        <p:spPr>
          <a:xfrm>
            <a:off x="4859338" y="2060575"/>
            <a:ext cx="3527425" cy="304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4375" name="矩形 314374"/>
          <p:cNvSpPr/>
          <p:nvPr/>
        </p:nvSpPr>
        <p:spPr>
          <a:xfrm>
            <a:off x="4572000" y="5445125"/>
            <a:ext cx="4572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b="1">
                <a:solidFill>
                  <a:srgbClr val="000000"/>
                </a:solidFill>
                <a:latin typeface="Tahoma" panose="020b0604030504040204" pitchFamily="34" charset="0"/>
              </a:rPr>
              <a:t>1</a:t>
            </a:r>
            <a:r>
              <a:rPr lang="zh-CN" altLang="en-US" b="1">
                <a:solidFill>
                  <a:srgbClr val="000000"/>
                </a:solidFill>
                <a:latin typeface="Tahoma" panose="020b0604030504040204" pitchFamily="34" charset="0"/>
              </a:rPr>
              <a:t>－弹簧  </a:t>
            </a:r>
            <a:r>
              <a:rPr lang="en-US" altLang="zh-CN" b="1">
                <a:solidFill>
                  <a:srgbClr val="000000"/>
                </a:solidFill>
                <a:latin typeface="Tahoma" panose="020b0604030504040204" pitchFamily="34" charset="0"/>
              </a:rPr>
              <a:t>2</a:t>
            </a:r>
            <a:r>
              <a:rPr lang="zh-CN" altLang="en-US" b="1">
                <a:solidFill>
                  <a:srgbClr val="000000"/>
                </a:solidFill>
                <a:latin typeface="Tahoma" panose="020b0604030504040204" pitchFamily="34" charset="0"/>
              </a:rPr>
              <a:t>－衔铁  </a:t>
            </a:r>
            <a:r>
              <a:rPr lang="en-US" altLang="zh-CN" b="1">
                <a:solidFill>
                  <a:srgbClr val="000000"/>
                </a:solidFill>
                <a:latin typeface="Tahoma" panose="020b0604030504040204" pitchFamily="34" charset="0"/>
              </a:rPr>
              <a:t>3</a:t>
            </a:r>
            <a:r>
              <a:rPr lang="zh-CN" altLang="en-US" b="1">
                <a:solidFill>
                  <a:srgbClr val="000000"/>
                </a:solidFill>
                <a:latin typeface="Tahoma" panose="020b0604030504040204" pitchFamily="34" charset="0"/>
              </a:rPr>
              <a:t>－线圈  </a:t>
            </a:r>
            <a:r>
              <a:rPr lang="en-US" altLang="zh-CN" b="1">
                <a:solidFill>
                  <a:srgbClr val="000000"/>
                </a:solidFill>
                <a:latin typeface="Tahoma" panose="020b0604030504040204" pitchFamily="34" charset="0"/>
              </a:rPr>
              <a:t>4</a:t>
            </a:r>
            <a:r>
              <a:rPr lang="zh-CN" altLang="en-US" b="1">
                <a:solidFill>
                  <a:srgbClr val="000000"/>
                </a:solidFill>
                <a:latin typeface="Tahoma" panose="020b0604030504040204" pitchFamily="34" charset="0"/>
              </a:rPr>
              <a:t>－铁心  </a:t>
            </a:r>
            <a:endParaRPr lang="zh-CN" altLang="en-US" b="1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en-US" altLang="zh-CN" b="1">
                <a:solidFill>
                  <a:srgbClr val="000000"/>
                </a:solidFill>
                <a:latin typeface="Tahoma" panose="020b0604030504040204" pitchFamily="34" charset="0"/>
              </a:rPr>
              <a:t>5</a:t>
            </a:r>
            <a:r>
              <a:rPr lang="zh-CN" altLang="en-US" b="1">
                <a:solidFill>
                  <a:srgbClr val="000000"/>
                </a:solidFill>
                <a:latin typeface="Tahoma" panose="020b0604030504040204" pitchFamily="34" charset="0"/>
              </a:rPr>
              <a:t>－闸轮   </a:t>
            </a:r>
            <a:r>
              <a:rPr lang="en-US" altLang="zh-CN" b="1">
                <a:solidFill>
                  <a:srgbClr val="000000"/>
                </a:solidFill>
                <a:latin typeface="Tahoma" panose="020b0604030504040204" pitchFamily="34" charset="0"/>
              </a:rPr>
              <a:t>6</a:t>
            </a:r>
            <a:r>
              <a:rPr lang="zh-CN" altLang="en-US" b="1">
                <a:solidFill>
                  <a:srgbClr val="000000"/>
                </a:solidFill>
                <a:latin typeface="Tahoma" panose="020b0604030504040204" pitchFamily="34" charset="0"/>
              </a:rPr>
              <a:t>－闸瓦  </a:t>
            </a:r>
            <a:r>
              <a:rPr lang="en-US" altLang="zh-CN" b="1">
                <a:solidFill>
                  <a:srgbClr val="000000"/>
                </a:solidFill>
                <a:latin typeface="Tahoma" panose="020b0604030504040204" pitchFamily="34" charset="0"/>
              </a:rPr>
              <a:t>7</a:t>
            </a:r>
            <a:r>
              <a:rPr lang="zh-CN" altLang="en-US" b="1">
                <a:solidFill>
                  <a:srgbClr val="000000"/>
                </a:solidFill>
                <a:latin typeface="Tahoma" panose="020b0604030504040204" pitchFamily="34" charset="0"/>
              </a:rPr>
              <a:t>－杠杆</a:t>
            </a:r>
            <a:endParaRPr lang="zh-CN" altLang="en-U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314376" name="文本框 314375"/>
          <p:cNvSpPr txBox="1"/>
          <p:nvPr/>
        </p:nvSpPr>
        <p:spPr>
          <a:xfrm>
            <a:off x="7812088" y="3860800"/>
            <a:ext cx="10795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00000"/>
                </a:solidFill>
                <a:latin typeface="Arial" pitchFamily="34" charset="0"/>
              </a:rPr>
              <a:t>电源</a:t>
            </a:r>
            <a:endParaRPr lang="zh-CN" altLang="en-US" sz="2400" b="1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6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51906" name="标题 251905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 anchor="ctr" anchorCtr="0"/>
          <a:lstStyle/>
          <a:p>
            <a:r>
              <a:rPr lang="zh-CN" altLang="en-US" sz="3200">
                <a:solidFill>
                  <a:schemeClr val="tx1"/>
                </a:solidFill>
              </a:rPr>
              <a:t>电磁抱闸断电制动控制线路</a:t>
            </a:r>
            <a:endParaRPr lang="zh-CN" altLang="en-US" sz="3200">
              <a:solidFill>
                <a:schemeClr val="tx1"/>
              </a:solidFill>
            </a:endParaRPr>
          </a:p>
        </p:txBody>
      </p:sp>
      <p:sp>
        <p:nvSpPr>
          <p:cNvPr id="251907" name="直接连接符 251906"/>
          <p:cNvSpPr/>
          <p:nvPr/>
        </p:nvSpPr>
        <p:spPr>
          <a:xfrm>
            <a:off x="2514600" y="1905000"/>
            <a:ext cx="1223963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08" name="直接连接符 251907"/>
          <p:cNvSpPr/>
          <p:nvPr/>
        </p:nvSpPr>
        <p:spPr>
          <a:xfrm>
            <a:off x="1828800" y="2209800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09" name="直接连接符 251908"/>
          <p:cNvSpPr/>
          <p:nvPr/>
        </p:nvSpPr>
        <p:spPr>
          <a:xfrm>
            <a:off x="2514600" y="2209800"/>
            <a:ext cx="158432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10" name="直接连接符 251909"/>
          <p:cNvSpPr/>
          <p:nvPr/>
        </p:nvSpPr>
        <p:spPr>
          <a:xfrm>
            <a:off x="1828800" y="2514600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11" name="直接连接符 251910"/>
          <p:cNvSpPr/>
          <p:nvPr/>
        </p:nvSpPr>
        <p:spPr>
          <a:xfrm>
            <a:off x="2514600" y="2514600"/>
            <a:ext cx="19812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12" name="直接连接符 251911"/>
          <p:cNvSpPr/>
          <p:nvPr/>
        </p:nvSpPr>
        <p:spPr>
          <a:xfrm>
            <a:off x="3733800" y="1905000"/>
            <a:ext cx="11113" cy="15970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13" name="直接连接符 251912"/>
          <p:cNvSpPr/>
          <p:nvPr/>
        </p:nvSpPr>
        <p:spPr>
          <a:xfrm flipH="1">
            <a:off x="3733800" y="3860800"/>
            <a:ext cx="11113" cy="2311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14" name="直接连接符 251913"/>
          <p:cNvSpPr/>
          <p:nvPr/>
        </p:nvSpPr>
        <p:spPr>
          <a:xfrm>
            <a:off x="4105275" y="3860800"/>
            <a:ext cx="9525" cy="21590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15" name="直接连接符 251914"/>
          <p:cNvSpPr/>
          <p:nvPr/>
        </p:nvSpPr>
        <p:spPr>
          <a:xfrm flipH="1" flipV="1">
            <a:off x="3529013" y="350202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16" name="直接连接符 251915"/>
          <p:cNvSpPr/>
          <p:nvPr/>
        </p:nvSpPr>
        <p:spPr>
          <a:xfrm flipH="1" flipV="1">
            <a:off x="3889375" y="350202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17" name="直接连接符 251916"/>
          <p:cNvSpPr/>
          <p:nvPr/>
        </p:nvSpPr>
        <p:spPr>
          <a:xfrm flipH="1" flipV="1">
            <a:off x="4267200" y="3505200"/>
            <a:ext cx="198438" cy="355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18" name="椭圆 251917"/>
          <p:cNvSpPr/>
          <p:nvPr/>
        </p:nvSpPr>
        <p:spPr>
          <a:xfrm>
            <a:off x="3673475" y="3357563"/>
            <a:ext cx="71438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1919" name="椭圆 251918"/>
          <p:cNvSpPr/>
          <p:nvPr/>
        </p:nvSpPr>
        <p:spPr>
          <a:xfrm>
            <a:off x="4033838" y="3357563"/>
            <a:ext cx="71437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1920" name="椭圆 251919"/>
          <p:cNvSpPr/>
          <p:nvPr/>
        </p:nvSpPr>
        <p:spPr>
          <a:xfrm>
            <a:off x="4419600" y="3352800"/>
            <a:ext cx="73025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1921" name="直接连接符 251920"/>
          <p:cNvSpPr/>
          <p:nvPr/>
        </p:nvSpPr>
        <p:spPr>
          <a:xfrm flipV="1">
            <a:off x="2089150" y="3068638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22" name="直接连接符 251921"/>
          <p:cNvSpPr/>
          <p:nvPr/>
        </p:nvSpPr>
        <p:spPr>
          <a:xfrm flipH="1">
            <a:off x="2305050" y="2060575"/>
            <a:ext cx="0" cy="1008063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23" name="直接连接符 251922"/>
          <p:cNvSpPr/>
          <p:nvPr/>
        </p:nvSpPr>
        <p:spPr>
          <a:xfrm>
            <a:off x="6700838" y="2205038"/>
            <a:ext cx="360362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24" name="直接连接符 251923"/>
          <p:cNvSpPr/>
          <p:nvPr/>
        </p:nvSpPr>
        <p:spPr>
          <a:xfrm flipV="1">
            <a:off x="6700838" y="2133600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25" name="直接连接符 251924"/>
          <p:cNvSpPr/>
          <p:nvPr/>
        </p:nvSpPr>
        <p:spPr>
          <a:xfrm>
            <a:off x="6700838" y="2781300"/>
            <a:ext cx="287337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26" name="直接连接符 251925"/>
          <p:cNvSpPr/>
          <p:nvPr/>
        </p:nvSpPr>
        <p:spPr>
          <a:xfrm flipV="1">
            <a:off x="6700838" y="2709863"/>
            <a:ext cx="2159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27" name="矩形 251926"/>
          <p:cNvSpPr/>
          <p:nvPr/>
        </p:nvSpPr>
        <p:spPr>
          <a:xfrm>
            <a:off x="6411913" y="5445125"/>
            <a:ext cx="504825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1928" name="直接连接符 251927"/>
          <p:cNvSpPr/>
          <p:nvPr/>
        </p:nvSpPr>
        <p:spPr>
          <a:xfrm flipH="1">
            <a:off x="5715000" y="2209800"/>
            <a:ext cx="0" cy="381158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29" name="直接连接符 251928"/>
          <p:cNvSpPr/>
          <p:nvPr/>
        </p:nvSpPr>
        <p:spPr>
          <a:xfrm flipH="1">
            <a:off x="6700838" y="1905000"/>
            <a:ext cx="4762" cy="3000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30" name="直接连接符 251929"/>
          <p:cNvSpPr/>
          <p:nvPr/>
        </p:nvSpPr>
        <p:spPr>
          <a:xfrm flipH="1">
            <a:off x="6700838" y="2492375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31" name="直接连接符 251930"/>
          <p:cNvSpPr/>
          <p:nvPr/>
        </p:nvSpPr>
        <p:spPr>
          <a:xfrm flipH="1">
            <a:off x="6700838" y="3141663"/>
            <a:ext cx="0" cy="5762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32" name="直接连接符 251931"/>
          <p:cNvSpPr/>
          <p:nvPr/>
        </p:nvSpPr>
        <p:spPr>
          <a:xfrm flipH="1">
            <a:off x="6700838" y="5734050"/>
            <a:ext cx="0" cy="2873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33" name="直接连接符 251932"/>
          <p:cNvSpPr/>
          <p:nvPr/>
        </p:nvSpPr>
        <p:spPr>
          <a:xfrm flipH="1" flipV="1">
            <a:off x="6477000" y="3657600"/>
            <a:ext cx="223838" cy="4191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34" name="矩形 251933"/>
          <p:cNvSpPr/>
          <p:nvPr/>
        </p:nvSpPr>
        <p:spPr>
          <a:xfrm>
            <a:off x="2881313" y="1828800"/>
            <a:ext cx="431800" cy="152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1935" name="矩形 251934"/>
          <p:cNvSpPr/>
          <p:nvPr/>
        </p:nvSpPr>
        <p:spPr>
          <a:xfrm>
            <a:off x="2895600" y="2133600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1936" name="矩形 251935"/>
          <p:cNvSpPr/>
          <p:nvPr/>
        </p:nvSpPr>
        <p:spPr>
          <a:xfrm>
            <a:off x="2895600" y="2438400"/>
            <a:ext cx="431800" cy="152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1937" name="矩形 251936"/>
          <p:cNvSpPr/>
          <p:nvPr/>
        </p:nvSpPr>
        <p:spPr>
          <a:xfrm>
            <a:off x="4876800" y="1828800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1938" name="矩形 251937"/>
          <p:cNvSpPr/>
          <p:nvPr/>
        </p:nvSpPr>
        <p:spPr>
          <a:xfrm>
            <a:off x="4876800" y="2133600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1939" name="直接连接符 251938"/>
          <p:cNvSpPr/>
          <p:nvPr/>
        </p:nvSpPr>
        <p:spPr>
          <a:xfrm>
            <a:off x="2819400" y="1905000"/>
            <a:ext cx="533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40" name="直接连接符 251939"/>
          <p:cNvSpPr/>
          <p:nvPr/>
        </p:nvSpPr>
        <p:spPr>
          <a:xfrm>
            <a:off x="2895600" y="2209800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41" name="直接连接符 251940"/>
          <p:cNvSpPr/>
          <p:nvPr/>
        </p:nvSpPr>
        <p:spPr>
          <a:xfrm>
            <a:off x="2895600" y="2514600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42" name="直接连接符 251941"/>
          <p:cNvSpPr/>
          <p:nvPr/>
        </p:nvSpPr>
        <p:spPr>
          <a:xfrm>
            <a:off x="4876800" y="1905000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43" name="直接连接符 251942"/>
          <p:cNvSpPr/>
          <p:nvPr/>
        </p:nvSpPr>
        <p:spPr>
          <a:xfrm>
            <a:off x="4897438" y="2276475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44" name="文本框 251943"/>
          <p:cNvSpPr txBox="1"/>
          <p:nvPr/>
        </p:nvSpPr>
        <p:spPr>
          <a:xfrm>
            <a:off x="1371600" y="1828800"/>
            <a:ext cx="504825" cy="915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1945" name="文本框 251944"/>
          <p:cNvSpPr txBox="1"/>
          <p:nvPr/>
        </p:nvSpPr>
        <p:spPr>
          <a:xfrm>
            <a:off x="2895600" y="12954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1946" name="文本框 251945"/>
          <p:cNvSpPr txBox="1"/>
          <p:nvPr/>
        </p:nvSpPr>
        <p:spPr>
          <a:xfrm>
            <a:off x="4800600" y="13716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1947" name="文本框 251946"/>
          <p:cNvSpPr txBox="1"/>
          <p:nvPr/>
        </p:nvSpPr>
        <p:spPr>
          <a:xfrm>
            <a:off x="2952750" y="3573463"/>
            <a:ext cx="863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1948" name="左中括号 251947"/>
          <p:cNvSpPr/>
          <p:nvPr/>
        </p:nvSpPr>
        <p:spPr>
          <a:xfrm>
            <a:off x="6269038" y="3717925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1949" name="直接连接符 251948"/>
          <p:cNvSpPr/>
          <p:nvPr/>
        </p:nvSpPr>
        <p:spPr>
          <a:xfrm>
            <a:off x="6269038" y="3860800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50" name="文本框 251949"/>
          <p:cNvSpPr txBox="1"/>
          <p:nvPr/>
        </p:nvSpPr>
        <p:spPr>
          <a:xfrm>
            <a:off x="6340475" y="2781300"/>
            <a:ext cx="2873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>
              <a:latin typeface="Arial" pitchFamily="34" charset="0"/>
            </a:endParaRPr>
          </a:p>
        </p:txBody>
      </p:sp>
      <p:sp>
        <p:nvSpPr>
          <p:cNvPr id="251951" name="左中括号 251950"/>
          <p:cNvSpPr/>
          <p:nvPr/>
        </p:nvSpPr>
        <p:spPr>
          <a:xfrm>
            <a:off x="6411913" y="2781300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1952" name="直接连接符 251951"/>
          <p:cNvSpPr/>
          <p:nvPr/>
        </p:nvSpPr>
        <p:spPr>
          <a:xfrm>
            <a:off x="6411913" y="2925763"/>
            <a:ext cx="3603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53" name="直接连接符 251952"/>
          <p:cNvSpPr/>
          <p:nvPr/>
        </p:nvSpPr>
        <p:spPr>
          <a:xfrm>
            <a:off x="6843713" y="2349500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54" name="直接连接符 251953"/>
          <p:cNvSpPr/>
          <p:nvPr/>
        </p:nvSpPr>
        <p:spPr>
          <a:xfrm flipH="1">
            <a:off x="7132638" y="2276475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55" name="直接连接符 251954"/>
          <p:cNvSpPr/>
          <p:nvPr/>
        </p:nvSpPr>
        <p:spPr>
          <a:xfrm>
            <a:off x="7132638" y="2276475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56" name="直接连接符 251955"/>
          <p:cNvSpPr/>
          <p:nvPr/>
        </p:nvSpPr>
        <p:spPr>
          <a:xfrm>
            <a:off x="7132638" y="2420938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57" name="直接连接符 251956"/>
          <p:cNvSpPr/>
          <p:nvPr/>
        </p:nvSpPr>
        <p:spPr>
          <a:xfrm flipV="1">
            <a:off x="7204075" y="2133600"/>
            <a:ext cx="1588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58" name="直接连接符 251957"/>
          <p:cNvSpPr/>
          <p:nvPr/>
        </p:nvSpPr>
        <p:spPr>
          <a:xfrm flipH="1">
            <a:off x="7204075" y="2420938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59" name="文本框 251958"/>
          <p:cNvSpPr txBox="1"/>
          <p:nvPr/>
        </p:nvSpPr>
        <p:spPr>
          <a:xfrm>
            <a:off x="7348538" y="213360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KH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1960" name="文本框 251959"/>
          <p:cNvSpPr txBox="1"/>
          <p:nvPr/>
        </p:nvSpPr>
        <p:spPr>
          <a:xfrm>
            <a:off x="5980113" y="407670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SB2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1961" name="文本框 251960"/>
          <p:cNvSpPr txBox="1"/>
          <p:nvPr/>
        </p:nvSpPr>
        <p:spPr>
          <a:xfrm>
            <a:off x="6781800" y="2895600"/>
            <a:ext cx="649288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1962" name="文本框 251961"/>
          <p:cNvSpPr txBox="1"/>
          <p:nvPr/>
        </p:nvSpPr>
        <p:spPr>
          <a:xfrm>
            <a:off x="5724525" y="5445125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1963" name="文本框 251962"/>
          <p:cNvSpPr txBox="1"/>
          <p:nvPr/>
        </p:nvSpPr>
        <p:spPr>
          <a:xfrm>
            <a:off x="4724400" y="5043488"/>
            <a:ext cx="609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YB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1964" name="文本框 251963"/>
          <p:cNvSpPr txBox="1"/>
          <p:nvPr/>
        </p:nvSpPr>
        <p:spPr>
          <a:xfrm>
            <a:off x="2057400" y="1295400"/>
            <a:ext cx="7191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1965" name="文本框 251964"/>
          <p:cNvSpPr txBox="1"/>
          <p:nvPr/>
        </p:nvSpPr>
        <p:spPr>
          <a:xfrm>
            <a:off x="6804025" y="3789363"/>
            <a:ext cx="720725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KM1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1966" name="直接连接符 251965"/>
          <p:cNvSpPr/>
          <p:nvPr/>
        </p:nvSpPr>
        <p:spPr>
          <a:xfrm>
            <a:off x="3600450" y="3644900"/>
            <a:ext cx="7207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67" name="直接连接符 251966"/>
          <p:cNvSpPr/>
          <p:nvPr/>
        </p:nvSpPr>
        <p:spPr>
          <a:xfrm flipV="1">
            <a:off x="3733800" y="1905000"/>
            <a:ext cx="2960688" cy="79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68" name="直接连接符 251967"/>
          <p:cNvSpPr/>
          <p:nvPr/>
        </p:nvSpPr>
        <p:spPr>
          <a:xfrm flipH="1">
            <a:off x="2133600" y="21336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69" name="直接连接符 251968"/>
          <p:cNvSpPr/>
          <p:nvPr/>
        </p:nvSpPr>
        <p:spPr>
          <a:xfrm flipH="1">
            <a:off x="2133600" y="24384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70" name="文本框 251969"/>
          <p:cNvSpPr txBox="1"/>
          <p:nvPr/>
        </p:nvSpPr>
        <p:spPr>
          <a:xfrm>
            <a:off x="4876800" y="4114800"/>
            <a:ext cx="57467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1971" name="直接连接符 251970"/>
          <p:cNvSpPr/>
          <p:nvPr/>
        </p:nvSpPr>
        <p:spPr>
          <a:xfrm flipH="1">
            <a:off x="2133600" y="2209800"/>
            <a:ext cx="38735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72" name="直接连接符 251971"/>
          <p:cNvSpPr/>
          <p:nvPr/>
        </p:nvSpPr>
        <p:spPr>
          <a:xfrm flipH="1">
            <a:off x="2133600" y="1905000"/>
            <a:ext cx="38735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73" name="直接连接符 251972"/>
          <p:cNvSpPr/>
          <p:nvPr/>
        </p:nvSpPr>
        <p:spPr>
          <a:xfrm flipH="1">
            <a:off x="4462463" y="3857625"/>
            <a:ext cx="0" cy="23622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74" name="椭圆 251973"/>
          <p:cNvSpPr/>
          <p:nvPr/>
        </p:nvSpPr>
        <p:spPr>
          <a:xfrm>
            <a:off x="3632200" y="6019800"/>
            <a:ext cx="868363" cy="83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251975" name="矩形 251974"/>
          <p:cNvSpPr/>
          <p:nvPr/>
        </p:nvSpPr>
        <p:spPr>
          <a:xfrm>
            <a:off x="4876800" y="5410200"/>
            <a:ext cx="304800" cy="381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1976" name="直接连接符 251975"/>
          <p:cNvSpPr/>
          <p:nvPr/>
        </p:nvSpPr>
        <p:spPr>
          <a:xfrm>
            <a:off x="4114800" y="55626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77" name="直接连接符 251976"/>
          <p:cNvSpPr/>
          <p:nvPr/>
        </p:nvSpPr>
        <p:spPr>
          <a:xfrm>
            <a:off x="5181600" y="5562600"/>
            <a:ext cx="304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78" name="直接连接符 251977"/>
          <p:cNvSpPr/>
          <p:nvPr/>
        </p:nvSpPr>
        <p:spPr>
          <a:xfrm flipH="1" flipV="1">
            <a:off x="5486400" y="4800600"/>
            <a:ext cx="0" cy="762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79" name="直接连接符 251978"/>
          <p:cNvSpPr/>
          <p:nvPr/>
        </p:nvSpPr>
        <p:spPr>
          <a:xfrm flipH="1">
            <a:off x="4495800" y="4800600"/>
            <a:ext cx="990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80" name="直接连接符 251979"/>
          <p:cNvSpPr/>
          <p:nvPr/>
        </p:nvSpPr>
        <p:spPr>
          <a:xfrm flipH="1">
            <a:off x="6705600" y="4067175"/>
            <a:ext cx="0" cy="1371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81" name="直接连接符 251980"/>
          <p:cNvSpPr/>
          <p:nvPr/>
        </p:nvSpPr>
        <p:spPr>
          <a:xfrm>
            <a:off x="6705600" y="34290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82" name="直接连接符 251981"/>
          <p:cNvSpPr/>
          <p:nvPr/>
        </p:nvSpPr>
        <p:spPr>
          <a:xfrm flipH="1">
            <a:off x="7467600" y="3429000"/>
            <a:ext cx="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83" name="直接连接符 251982"/>
          <p:cNvSpPr/>
          <p:nvPr/>
        </p:nvSpPr>
        <p:spPr>
          <a:xfrm flipH="1" flipV="1">
            <a:off x="7315200" y="3733800"/>
            <a:ext cx="144463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84" name="直接连接符 251983"/>
          <p:cNvSpPr/>
          <p:nvPr/>
        </p:nvSpPr>
        <p:spPr>
          <a:xfrm>
            <a:off x="4114800" y="2209800"/>
            <a:ext cx="16002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85" name="直接连接符 251984"/>
          <p:cNvSpPr/>
          <p:nvPr/>
        </p:nvSpPr>
        <p:spPr>
          <a:xfrm>
            <a:off x="5715000" y="6034088"/>
            <a:ext cx="9906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grpSp>
        <p:nvGrpSpPr>
          <p:cNvPr id="251986" name="组合 251985"/>
          <p:cNvGrpSpPr/>
          <p:nvPr/>
        </p:nvGrpSpPr>
        <p:grpSpPr>
          <a:xfrm>
            <a:off x="3352800" y="4114800"/>
            <a:ext cx="1439863" cy="360363"/>
            <a:chOff x="1680" y="2592"/>
            <a:chExt cx="907" cy="227"/>
          </a:xfrm>
        </p:grpSpPr>
        <p:sp>
          <p:nvSpPr>
            <p:cNvPr id="251987" name="矩形 251986"/>
            <p:cNvSpPr/>
            <p:nvPr/>
          </p:nvSpPr>
          <p:spPr>
            <a:xfrm>
              <a:off x="1680" y="2592"/>
              <a:ext cx="907" cy="227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51988" name="组合 251987"/>
            <p:cNvGrpSpPr/>
            <p:nvPr/>
          </p:nvGrpSpPr>
          <p:grpSpPr>
            <a:xfrm>
              <a:off x="2063" y="2592"/>
              <a:ext cx="137" cy="227"/>
              <a:chOff x="2063" y="3249"/>
              <a:chExt cx="137" cy="227"/>
            </a:xfrm>
          </p:grpSpPr>
          <p:sp>
            <p:nvSpPr>
              <p:cNvPr id="251989" name="直接连接符 251988"/>
              <p:cNvSpPr/>
              <p:nvPr/>
            </p:nvSpPr>
            <p:spPr>
              <a:xfrm flipH="1">
                <a:off x="2200" y="3249"/>
                <a:ext cx="0" cy="4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1990" name="直接连接符 251989"/>
              <p:cNvSpPr/>
              <p:nvPr/>
            </p:nvSpPr>
            <p:spPr>
              <a:xfrm flipH="1" flipV="1">
                <a:off x="2199" y="3431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1991" name="直接连接符 251990"/>
              <p:cNvSpPr/>
              <p:nvPr/>
            </p:nvSpPr>
            <p:spPr>
              <a:xfrm flipH="1">
                <a:off x="2063" y="3295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1992" name="直接连接符 251991"/>
              <p:cNvSpPr/>
              <p:nvPr/>
            </p:nvSpPr>
            <p:spPr>
              <a:xfrm flipH="1">
                <a:off x="2063" y="3431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1993" name="直接连接符 251992"/>
              <p:cNvSpPr/>
              <p:nvPr/>
            </p:nvSpPr>
            <p:spPr>
              <a:xfrm flipH="1" flipV="1">
                <a:off x="2063" y="3294"/>
                <a:ext cx="0" cy="13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</p:grpSp>
      </p:grpSp>
      <p:sp>
        <p:nvSpPr>
          <p:cNvPr id="251994" name="直接连接符 251993"/>
          <p:cNvSpPr/>
          <p:nvPr/>
        </p:nvSpPr>
        <p:spPr>
          <a:xfrm flipH="1">
            <a:off x="2133600" y="1828800"/>
            <a:ext cx="0" cy="76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95" name="直接连接符 251994"/>
          <p:cNvSpPr/>
          <p:nvPr/>
        </p:nvSpPr>
        <p:spPr>
          <a:xfrm>
            <a:off x="1828800" y="1905000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96" name="直接连接符 251995"/>
          <p:cNvSpPr/>
          <p:nvPr/>
        </p:nvSpPr>
        <p:spPr>
          <a:xfrm flipH="1">
            <a:off x="2133600" y="1905000"/>
            <a:ext cx="0" cy="76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97" name="直接连接符 251996"/>
          <p:cNvSpPr/>
          <p:nvPr/>
        </p:nvSpPr>
        <p:spPr>
          <a:xfrm flipH="1">
            <a:off x="2133600" y="2514600"/>
            <a:ext cx="38100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98" name="直接连接符 251997"/>
          <p:cNvSpPr/>
          <p:nvPr/>
        </p:nvSpPr>
        <p:spPr>
          <a:xfrm flipH="1">
            <a:off x="4495800" y="2514600"/>
            <a:ext cx="0" cy="990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1999" name="直接连接符 251998"/>
          <p:cNvSpPr/>
          <p:nvPr/>
        </p:nvSpPr>
        <p:spPr>
          <a:xfrm flipH="1" flipV="1">
            <a:off x="4114800" y="2209800"/>
            <a:ext cx="0" cy="1295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2000" name="直接连接符 251999"/>
          <p:cNvSpPr/>
          <p:nvPr/>
        </p:nvSpPr>
        <p:spPr>
          <a:xfrm flipH="1">
            <a:off x="7467600" y="4095750"/>
            <a:ext cx="0" cy="914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2001" name="直接连接符 252000"/>
          <p:cNvSpPr/>
          <p:nvPr/>
        </p:nvSpPr>
        <p:spPr>
          <a:xfrm>
            <a:off x="6705600" y="50292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7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53954" name="标题 25395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zh-CN" altLang="en-US" sz="3200">
                <a:solidFill>
                  <a:schemeClr val="tx1"/>
                </a:solidFill>
              </a:rPr>
              <a:t>电磁抱闸断电制动控制线路</a:t>
            </a:r>
            <a:endParaRPr lang="zh-CN" altLang="en-US" sz="3200">
              <a:solidFill>
                <a:schemeClr val="tx1"/>
              </a:solidFill>
            </a:endParaRPr>
          </a:p>
        </p:txBody>
      </p:sp>
      <p:sp>
        <p:nvSpPr>
          <p:cNvPr id="253955" name="直接连接符 253954"/>
          <p:cNvSpPr/>
          <p:nvPr/>
        </p:nvSpPr>
        <p:spPr>
          <a:xfrm>
            <a:off x="2514600" y="1905000"/>
            <a:ext cx="1223963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56" name="直接连接符 253955"/>
          <p:cNvSpPr/>
          <p:nvPr/>
        </p:nvSpPr>
        <p:spPr>
          <a:xfrm>
            <a:off x="1828800" y="2209800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57" name="直接连接符 253956"/>
          <p:cNvSpPr/>
          <p:nvPr/>
        </p:nvSpPr>
        <p:spPr>
          <a:xfrm>
            <a:off x="2514600" y="2209800"/>
            <a:ext cx="158432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58" name="直接连接符 253957"/>
          <p:cNvSpPr/>
          <p:nvPr/>
        </p:nvSpPr>
        <p:spPr>
          <a:xfrm>
            <a:off x="1828800" y="2514600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59" name="直接连接符 253958"/>
          <p:cNvSpPr/>
          <p:nvPr/>
        </p:nvSpPr>
        <p:spPr>
          <a:xfrm>
            <a:off x="2514600" y="2514600"/>
            <a:ext cx="19812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60" name="直接连接符 253959"/>
          <p:cNvSpPr/>
          <p:nvPr/>
        </p:nvSpPr>
        <p:spPr>
          <a:xfrm>
            <a:off x="3733800" y="1905000"/>
            <a:ext cx="11113" cy="15970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61" name="直接连接符 253960"/>
          <p:cNvSpPr/>
          <p:nvPr/>
        </p:nvSpPr>
        <p:spPr>
          <a:xfrm flipH="1">
            <a:off x="3733800" y="3860800"/>
            <a:ext cx="11113" cy="2311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62" name="直接连接符 253961"/>
          <p:cNvSpPr/>
          <p:nvPr/>
        </p:nvSpPr>
        <p:spPr>
          <a:xfrm>
            <a:off x="4105275" y="3860800"/>
            <a:ext cx="9525" cy="21590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63" name="直接连接符 253962"/>
          <p:cNvSpPr/>
          <p:nvPr/>
        </p:nvSpPr>
        <p:spPr>
          <a:xfrm flipH="1" flipV="1">
            <a:off x="3529013" y="350202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64" name="直接连接符 253963"/>
          <p:cNvSpPr/>
          <p:nvPr/>
        </p:nvSpPr>
        <p:spPr>
          <a:xfrm flipH="1" flipV="1">
            <a:off x="3889375" y="350202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65" name="直接连接符 253964"/>
          <p:cNvSpPr/>
          <p:nvPr/>
        </p:nvSpPr>
        <p:spPr>
          <a:xfrm flipH="1" flipV="1">
            <a:off x="4267200" y="3505200"/>
            <a:ext cx="198438" cy="355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66" name="椭圆 253965"/>
          <p:cNvSpPr/>
          <p:nvPr/>
        </p:nvSpPr>
        <p:spPr>
          <a:xfrm>
            <a:off x="3673475" y="3357563"/>
            <a:ext cx="71438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3967" name="椭圆 253966"/>
          <p:cNvSpPr/>
          <p:nvPr/>
        </p:nvSpPr>
        <p:spPr>
          <a:xfrm>
            <a:off x="4033838" y="3357563"/>
            <a:ext cx="71437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3968" name="椭圆 253967"/>
          <p:cNvSpPr/>
          <p:nvPr/>
        </p:nvSpPr>
        <p:spPr>
          <a:xfrm>
            <a:off x="4419600" y="3352800"/>
            <a:ext cx="73025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3969" name="直接连接符 253968"/>
          <p:cNvSpPr/>
          <p:nvPr/>
        </p:nvSpPr>
        <p:spPr>
          <a:xfrm flipV="1">
            <a:off x="2089150" y="3068638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70" name="直接连接符 253969"/>
          <p:cNvSpPr/>
          <p:nvPr/>
        </p:nvSpPr>
        <p:spPr>
          <a:xfrm flipH="1">
            <a:off x="2305050" y="2060575"/>
            <a:ext cx="0" cy="1008063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71" name="直接连接符 253970"/>
          <p:cNvSpPr/>
          <p:nvPr/>
        </p:nvSpPr>
        <p:spPr>
          <a:xfrm>
            <a:off x="6700838" y="2205038"/>
            <a:ext cx="360362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72" name="直接连接符 253971"/>
          <p:cNvSpPr/>
          <p:nvPr/>
        </p:nvSpPr>
        <p:spPr>
          <a:xfrm flipV="1">
            <a:off x="6700838" y="2133600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73" name="直接连接符 253972"/>
          <p:cNvSpPr/>
          <p:nvPr/>
        </p:nvSpPr>
        <p:spPr>
          <a:xfrm>
            <a:off x="6700838" y="2781300"/>
            <a:ext cx="287337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74" name="直接连接符 253973"/>
          <p:cNvSpPr/>
          <p:nvPr/>
        </p:nvSpPr>
        <p:spPr>
          <a:xfrm flipV="1">
            <a:off x="6700838" y="2709863"/>
            <a:ext cx="2159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75" name="矩形 253974"/>
          <p:cNvSpPr/>
          <p:nvPr/>
        </p:nvSpPr>
        <p:spPr>
          <a:xfrm>
            <a:off x="6411913" y="5445125"/>
            <a:ext cx="504825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3976" name="直接连接符 253975"/>
          <p:cNvSpPr/>
          <p:nvPr/>
        </p:nvSpPr>
        <p:spPr>
          <a:xfrm flipH="1">
            <a:off x="5715000" y="2209800"/>
            <a:ext cx="0" cy="381158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77" name="直接连接符 253976"/>
          <p:cNvSpPr/>
          <p:nvPr/>
        </p:nvSpPr>
        <p:spPr>
          <a:xfrm flipH="1">
            <a:off x="6700838" y="1905000"/>
            <a:ext cx="4762" cy="3000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78" name="直接连接符 253977"/>
          <p:cNvSpPr/>
          <p:nvPr/>
        </p:nvSpPr>
        <p:spPr>
          <a:xfrm flipH="1">
            <a:off x="6700838" y="2492375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79" name="直接连接符 253978"/>
          <p:cNvSpPr/>
          <p:nvPr/>
        </p:nvSpPr>
        <p:spPr>
          <a:xfrm flipH="1">
            <a:off x="6700838" y="3141663"/>
            <a:ext cx="0" cy="5762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80" name="直接连接符 253979"/>
          <p:cNvSpPr/>
          <p:nvPr/>
        </p:nvSpPr>
        <p:spPr>
          <a:xfrm flipH="1">
            <a:off x="6700838" y="5734050"/>
            <a:ext cx="0" cy="2873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81" name="直接连接符 253980"/>
          <p:cNvSpPr/>
          <p:nvPr/>
        </p:nvSpPr>
        <p:spPr>
          <a:xfrm flipH="1" flipV="1">
            <a:off x="6477000" y="3657600"/>
            <a:ext cx="223838" cy="4191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82" name="矩形 253981"/>
          <p:cNvSpPr/>
          <p:nvPr/>
        </p:nvSpPr>
        <p:spPr>
          <a:xfrm>
            <a:off x="2881313" y="1828800"/>
            <a:ext cx="431800" cy="152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3983" name="矩形 253982"/>
          <p:cNvSpPr/>
          <p:nvPr/>
        </p:nvSpPr>
        <p:spPr>
          <a:xfrm>
            <a:off x="2895600" y="2133600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3984" name="矩形 253983"/>
          <p:cNvSpPr/>
          <p:nvPr/>
        </p:nvSpPr>
        <p:spPr>
          <a:xfrm>
            <a:off x="2895600" y="2438400"/>
            <a:ext cx="431800" cy="152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3985" name="矩形 253984"/>
          <p:cNvSpPr/>
          <p:nvPr/>
        </p:nvSpPr>
        <p:spPr>
          <a:xfrm>
            <a:off x="4876800" y="1828800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3986" name="矩形 253985"/>
          <p:cNvSpPr/>
          <p:nvPr/>
        </p:nvSpPr>
        <p:spPr>
          <a:xfrm>
            <a:off x="4876800" y="2133600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3987" name="直接连接符 253986"/>
          <p:cNvSpPr/>
          <p:nvPr/>
        </p:nvSpPr>
        <p:spPr>
          <a:xfrm>
            <a:off x="2819400" y="1905000"/>
            <a:ext cx="533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88" name="直接连接符 253987"/>
          <p:cNvSpPr/>
          <p:nvPr/>
        </p:nvSpPr>
        <p:spPr>
          <a:xfrm>
            <a:off x="2895600" y="2209800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89" name="直接连接符 253988"/>
          <p:cNvSpPr/>
          <p:nvPr/>
        </p:nvSpPr>
        <p:spPr>
          <a:xfrm>
            <a:off x="2895600" y="2514600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90" name="直接连接符 253989"/>
          <p:cNvSpPr/>
          <p:nvPr/>
        </p:nvSpPr>
        <p:spPr>
          <a:xfrm>
            <a:off x="4876800" y="1905000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91" name="直接连接符 253990"/>
          <p:cNvSpPr/>
          <p:nvPr/>
        </p:nvSpPr>
        <p:spPr>
          <a:xfrm>
            <a:off x="4897438" y="2276475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92" name="文本框 253991"/>
          <p:cNvSpPr txBox="1"/>
          <p:nvPr/>
        </p:nvSpPr>
        <p:spPr>
          <a:xfrm>
            <a:off x="1371600" y="1828800"/>
            <a:ext cx="504825" cy="915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3993" name="文本框 253992"/>
          <p:cNvSpPr txBox="1"/>
          <p:nvPr/>
        </p:nvSpPr>
        <p:spPr>
          <a:xfrm>
            <a:off x="2895600" y="12954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3994" name="文本框 253993"/>
          <p:cNvSpPr txBox="1"/>
          <p:nvPr/>
        </p:nvSpPr>
        <p:spPr>
          <a:xfrm>
            <a:off x="4800600" y="13716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3995" name="文本框 253994"/>
          <p:cNvSpPr txBox="1"/>
          <p:nvPr/>
        </p:nvSpPr>
        <p:spPr>
          <a:xfrm>
            <a:off x="2952750" y="3573463"/>
            <a:ext cx="863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3996" name="左中括号 253995"/>
          <p:cNvSpPr/>
          <p:nvPr/>
        </p:nvSpPr>
        <p:spPr>
          <a:xfrm>
            <a:off x="6269038" y="3717925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3997" name="直接连接符 253996"/>
          <p:cNvSpPr/>
          <p:nvPr/>
        </p:nvSpPr>
        <p:spPr>
          <a:xfrm>
            <a:off x="6269038" y="3860800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3998" name="文本框 253997"/>
          <p:cNvSpPr txBox="1"/>
          <p:nvPr/>
        </p:nvSpPr>
        <p:spPr>
          <a:xfrm>
            <a:off x="6340475" y="2781300"/>
            <a:ext cx="2873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>
              <a:latin typeface="Arial" pitchFamily="34" charset="0"/>
            </a:endParaRPr>
          </a:p>
        </p:txBody>
      </p:sp>
      <p:sp>
        <p:nvSpPr>
          <p:cNvPr id="253999" name="左中括号 253998"/>
          <p:cNvSpPr/>
          <p:nvPr/>
        </p:nvSpPr>
        <p:spPr>
          <a:xfrm>
            <a:off x="6411913" y="2781300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4000" name="直接连接符 253999"/>
          <p:cNvSpPr/>
          <p:nvPr/>
        </p:nvSpPr>
        <p:spPr>
          <a:xfrm>
            <a:off x="6411913" y="2925763"/>
            <a:ext cx="3603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01" name="直接连接符 254000"/>
          <p:cNvSpPr/>
          <p:nvPr/>
        </p:nvSpPr>
        <p:spPr>
          <a:xfrm>
            <a:off x="6843713" y="2349500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02" name="直接连接符 254001"/>
          <p:cNvSpPr/>
          <p:nvPr/>
        </p:nvSpPr>
        <p:spPr>
          <a:xfrm flipH="1">
            <a:off x="7132638" y="2276475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03" name="直接连接符 254002"/>
          <p:cNvSpPr/>
          <p:nvPr/>
        </p:nvSpPr>
        <p:spPr>
          <a:xfrm>
            <a:off x="7132638" y="2276475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04" name="直接连接符 254003"/>
          <p:cNvSpPr/>
          <p:nvPr/>
        </p:nvSpPr>
        <p:spPr>
          <a:xfrm>
            <a:off x="7132638" y="2420938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05" name="直接连接符 254004"/>
          <p:cNvSpPr/>
          <p:nvPr/>
        </p:nvSpPr>
        <p:spPr>
          <a:xfrm flipV="1">
            <a:off x="7204075" y="2133600"/>
            <a:ext cx="1588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06" name="直接连接符 254005"/>
          <p:cNvSpPr/>
          <p:nvPr/>
        </p:nvSpPr>
        <p:spPr>
          <a:xfrm flipH="1">
            <a:off x="7204075" y="2420938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07" name="文本框 254006"/>
          <p:cNvSpPr txBox="1"/>
          <p:nvPr/>
        </p:nvSpPr>
        <p:spPr>
          <a:xfrm>
            <a:off x="5980113" y="407670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SB2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4008" name="文本框 254007"/>
          <p:cNvSpPr txBox="1"/>
          <p:nvPr/>
        </p:nvSpPr>
        <p:spPr>
          <a:xfrm>
            <a:off x="6781800" y="2895600"/>
            <a:ext cx="649288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4009" name="文本框 254008"/>
          <p:cNvSpPr txBox="1"/>
          <p:nvPr/>
        </p:nvSpPr>
        <p:spPr>
          <a:xfrm>
            <a:off x="5795963" y="5445125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4010" name="文本框 254009"/>
          <p:cNvSpPr txBox="1"/>
          <p:nvPr/>
        </p:nvSpPr>
        <p:spPr>
          <a:xfrm>
            <a:off x="4724400" y="5043488"/>
            <a:ext cx="609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YB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4011" name="文本框 254010"/>
          <p:cNvSpPr txBox="1"/>
          <p:nvPr/>
        </p:nvSpPr>
        <p:spPr>
          <a:xfrm>
            <a:off x="2057400" y="1295400"/>
            <a:ext cx="7191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4012" name="文本框 254011"/>
          <p:cNvSpPr txBox="1"/>
          <p:nvPr/>
        </p:nvSpPr>
        <p:spPr>
          <a:xfrm>
            <a:off x="6804025" y="3789363"/>
            <a:ext cx="720725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KM1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4013" name="直接连接符 254012"/>
          <p:cNvSpPr/>
          <p:nvPr/>
        </p:nvSpPr>
        <p:spPr>
          <a:xfrm>
            <a:off x="3600450" y="3644900"/>
            <a:ext cx="7207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14" name="直接连接符 254013"/>
          <p:cNvSpPr/>
          <p:nvPr/>
        </p:nvSpPr>
        <p:spPr>
          <a:xfrm flipV="1">
            <a:off x="3733800" y="1905000"/>
            <a:ext cx="2960688" cy="79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15" name="直接连接符 254014"/>
          <p:cNvSpPr/>
          <p:nvPr/>
        </p:nvSpPr>
        <p:spPr>
          <a:xfrm flipH="1">
            <a:off x="2133600" y="21336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16" name="直接连接符 254015"/>
          <p:cNvSpPr/>
          <p:nvPr/>
        </p:nvSpPr>
        <p:spPr>
          <a:xfrm flipH="1">
            <a:off x="2133600" y="24384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17" name="直接连接符 254016"/>
          <p:cNvSpPr/>
          <p:nvPr/>
        </p:nvSpPr>
        <p:spPr>
          <a:xfrm flipH="1">
            <a:off x="2133600" y="2209800"/>
            <a:ext cx="387350" cy="76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18" name="直接连接符 254017"/>
          <p:cNvSpPr/>
          <p:nvPr/>
        </p:nvSpPr>
        <p:spPr>
          <a:xfrm flipH="1">
            <a:off x="2133600" y="1905000"/>
            <a:ext cx="387350" cy="76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19" name="直接连接符 254018"/>
          <p:cNvSpPr/>
          <p:nvPr/>
        </p:nvSpPr>
        <p:spPr>
          <a:xfrm flipH="1">
            <a:off x="4462463" y="3857625"/>
            <a:ext cx="0" cy="23622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20" name="矩形 254019"/>
          <p:cNvSpPr/>
          <p:nvPr/>
        </p:nvSpPr>
        <p:spPr>
          <a:xfrm>
            <a:off x="4876800" y="5410200"/>
            <a:ext cx="304800" cy="381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4021" name="直接连接符 254020"/>
          <p:cNvSpPr/>
          <p:nvPr/>
        </p:nvSpPr>
        <p:spPr>
          <a:xfrm>
            <a:off x="4114800" y="55626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22" name="直接连接符 254021"/>
          <p:cNvSpPr/>
          <p:nvPr/>
        </p:nvSpPr>
        <p:spPr>
          <a:xfrm>
            <a:off x="5181600" y="5562600"/>
            <a:ext cx="304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23" name="直接连接符 254022"/>
          <p:cNvSpPr/>
          <p:nvPr/>
        </p:nvSpPr>
        <p:spPr>
          <a:xfrm flipH="1" flipV="1">
            <a:off x="5486400" y="4800600"/>
            <a:ext cx="0" cy="762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24" name="直接连接符 254023"/>
          <p:cNvSpPr/>
          <p:nvPr/>
        </p:nvSpPr>
        <p:spPr>
          <a:xfrm flipH="1">
            <a:off x="4495800" y="4800600"/>
            <a:ext cx="990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25" name="直接连接符 254024"/>
          <p:cNvSpPr/>
          <p:nvPr/>
        </p:nvSpPr>
        <p:spPr>
          <a:xfrm flipH="1">
            <a:off x="6705600" y="4067175"/>
            <a:ext cx="0" cy="1371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26" name="直接连接符 254025"/>
          <p:cNvSpPr/>
          <p:nvPr/>
        </p:nvSpPr>
        <p:spPr>
          <a:xfrm>
            <a:off x="6705600" y="34290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27" name="直接连接符 254026"/>
          <p:cNvSpPr/>
          <p:nvPr/>
        </p:nvSpPr>
        <p:spPr>
          <a:xfrm flipH="1">
            <a:off x="7467600" y="3429000"/>
            <a:ext cx="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28" name="直接连接符 254027"/>
          <p:cNvSpPr/>
          <p:nvPr/>
        </p:nvSpPr>
        <p:spPr>
          <a:xfrm flipH="1" flipV="1">
            <a:off x="7315200" y="3733800"/>
            <a:ext cx="144463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29" name="直接连接符 254028"/>
          <p:cNvSpPr/>
          <p:nvPr/>
        </p:nvSpPr>
        <p:spPr>
          <a:xfrm flipH="1">
            <a:off x="7467600" y="4095750"/>
            <a:ext cx="0" cy="914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30" name="直接连接符 254029"/>
          <p:cNvSpPr/>
          <p:nvPr/>
        </p:nvSpPr>
        <p:spPr>
          <a:xfrm>
            <a:off x="6705600" y="50292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31" name="直接连接符 254030"/>
          <p:cNvSpPr/>
          <p:nvPr/>
        </p:nvSpPr>
        <p:spPr>
          <a:xfrm>
            <a:off x="4114800" y="2209800"/>
            <a:ext cx="16002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32" name="直接连接符 254031"/>
          <p:cNvSpPr/>
          <p:nvPr/>
        </p:nvSpPr>
        <p:spPr>
          <a:xfrm>
            <a:off x="5715000" y="6034088"/>
            <a:ext cx="9906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grpSp>
        <p:nvGrpSpPr>
          <p:cNvPr id="254033" name="组合 254032"/>
          <p:cNvGrpSpPr/>
          <p:nvPr/>
        </p:nvGrpSpPr>
        <p:grpSpPr>
          <a:xfrm>
            <a:off x="3352800" y="4114800"/>
            <a:ext cx="1439863" cy="360363"/>
            <a:chOff x="1680" y="2592"/>
            <a:chExt cx="907" cy="227"/>
          </a:xfrm>
        </p:grpSpPr>
        <p:sp>
          <p:nvSpPr>
            <p:cNvPr id="254034" name="矩形 254033"/>
            <p:cNvSpPr/>
            <p:nvPr/>
          </p:nvSpPr>
          <p:spPr>
            <a:xfrm>
              <a:off x="1680" y="2592"/>
              <a:ext cx="907" cy="227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54035" name="组合 254034"/>
            <p:cNvGrpSpPr/>
            <p:nvPr/>
          </p:nvGrpSpPr>
          <p:grpSpPr>
            <a:xfrm>
              <a:off x="2063" y="2592"/>
              <a:ext cx="137" cy="227"/>
              <a:chOff x="2063" y="3249"/>
              <a:chExt cx="137" cy="227"/>
            </a:xfrm>
          </p:grpSpPr>
          <p:sp>
            <p:nvSpPr>
              <p:cNvPr id="254036" name="直接连接符 254035"/>
              <p:cNvSpPr/>
              <p:nvPr/>
            </p:nvSpPr>
            <p:spPr>
              <a:xfrm flipH="1">
                <a:off x="2200" y="3249"/>
                <a:ext cx="0" cy="4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4037" name="直接连接符 254036"/>
              <p:cNvSpPr/>
              <p:nvPr/>
            </p:nvSpPr>
            <p:spPr>
              <a:xfrm flipH="1" flipV="1">
                <a:off x="2199" y="3431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4038" name="直接连接符 254037"/>
              <p:cNvSpPr/>
              <p:nvPr/>
            </p:nvSpPr>
            <p:spPr>
              <a:xfrm flipH="1">
                <a:off x="2063" y="3295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4039" name="直接连接符 254038"/>
              <p:cNvSpPr/>
              <p:nvPr/>
            </p:nvSpPr>
            <p:spPr>
              <a:xfrm flipH="1">
                <a:off x="2063" y="3431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4040" name="直接连接符 254039"/>
              <p:cNvSpPr/>
              <p:nvPr/>
            </p:nvSpPr>
            <p:spPr>
              <a:xfrm flipH="1" flipV="1">
                <a:off x="2063" y="3294"/>
                <a:ext cx="0" cy="13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</p:grpSp>
      </p:grpSp>
      <p:sp>
        <p:nvSpPr>
          <p:cNvPr id="254041" name="直接连接符 254040"/>
          <p:cNvSpPr/>
          <p:nvPr/>
        </p:nvSpPr>
        <p:spPr>
          <a:xfrm flipH="1">
            <a:off x="2133600" y="1828800"/>
            <a:ext cx="0" cy="76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42" name="直接连接符 254041"/>
          <p:cNvSpPr/>
          <p:nvPr/>
        </p:nvSpPr>
        <p:spPr>
          <a:xfrm>
            <a:off x="1828800" y="1905000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43" name="直接连接符 254042"/>
          <p:cNvSpPr/>
          <p:nvPr/>
        </p:nvSpPr>
        <p:spPr>
          <a:xfrm flipH="1">
            <a:off x="2133600" y="1905000"/>
            <a:ext cx="0" cy="76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44" name="直接连接符 254043"/>
          <p:cNvSpPr/>
          <p:nvPr/>
        </p:nvSpPr>
        <p:spPr>
          <a:xfrm flipH="1">
            <a:off x="2133600" y="2514600"/>
            <a:ext cx="381000" cy="76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45" name="直接连接符 254044"/>
          <p:cNvSpPr/>
          <p:nvPr/>
        </p:nvSpPr>
        <p:spPr>
          <a:xfrm flipH="1">
            <a:off x="4495800" y="2514600"/>
            <a:ext cx="0" cy="990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46" name="直接连接符 254045"/>
          <p:cNvSpPr/>
          <p:nvPr/>
        </p:nvSpPr>
        <p:spPr>
          <a:xfrm flipH="1" flipV="1">
            <a:off x="4114800" y="2209800"/>
            <a:ext cx="0" cy="1295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4048" name="文本框 254047"/>
          <p:cNvSpPr txBox="1"/>
          <p:nvPr/>
        </p:nvSpPr>
        <p:spPr>
          <a:xfrm>
            <a:off x="7348538" y="213360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KH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4049" name="文本框 254048"/>
          <p:cNvSpPr txBox="1"/>
          <p:nvPr/>
        </p:nvSpPr>
        <p:spPr>
          <a:xfrm>
            <a:off x="4876800" y="4114800"/>
            <a:ext cx="57467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4050" name="椭圆 254049"/>
          <p:cNvSpPr/>
          <p:nvPr/>
        </p:nvSpPr>
        <p:spPr>
          <a:xfrm>
            <a:off x="3632200" y="6019800"/>
            <a:ext cx="868363" cy="83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8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56002" name="标题 25600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zh-CN" altLang="en-US" sz="3200">
                <a:solidFill>
                  <a:schemeClr val="tx1"/>
                </a:solidFill>
              </a:rPr>
              <a:t>电磁抱闸断电制动控制线路</a:t>
            </a:r>
            <a:endParaRPr lang="zh-CN" altLang="en-US" sz="3200">
              <a:solidFill>
                <a:schemeClr val="tx1"/>
              </a:solidFill>
            </a:endParaRPr>
          </a:p>
        </p:txBody>
      </p:sp>
      <p:sp>
        <p:nvSpPr>
          <p:cNvPr id="256003" name="直接连接符 256002"/>
          <p:cNvSpPr/>
          <p:nvPr/>
        </p:nvSpPr>
        <p:spPr>
          <a:xfrm>
            <a:off x="2514600" y="1905000"/>
            <a:ext cx="1223963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04" name="直接连接符 256003"/>
          <p:cNvSpPr/>
          <p:nvPr/>
        </p:nvSpPr>
        <p:spPr>
          <a:xfrm>
            <a:off x="1828800" y="2209800"/>
            <a:ext cx="3048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05" name="直接连接符 256004"/>
          <p:cNvSpPr/>
          <p:nvPr/>
        </p:nvSpPr>
        <p:spPr>
          <a:xfrm>
            <a:off x="2514600" y="2209800"/>
            <a:ext cx="158432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06" name="直接连接符 256005"/>
          <p:cNvSpPr/>
          <p:nvPr/>
        </p:nvSpPr>
        <p:spPr>
          <a:xfrm>
            <a:off x="1828800" y="2514600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07" name="直接连接符 256006"/>
          <p:cNvSpPr/>
          <p:nvPr/>
        </p:nvSpPr>
        <p:spPr>
          <a:xfrm>
            <a:off x="2514600" y="2514600"/>
            <a:ext cx="19812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08" name="直接连接符 256007"/>
          <p:cNvSpPr/>
          <p:nvPr/>
        </p:nvSpPr>
        <p:spPr>
          <a:xfrm>
            <a:off x="3733800" y="1905000"/>
            <a:ext cx="11113" cy="15970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09" name="直接连接符 256008"/>
          <p:cNvSpPr/>
          <p:nvPr/>
        </p:nvSpPr>
        <p:spPr>
          <a:xfrm flipH="1">
            <a:off x="3733800" y="3860800"/>
            <a:ext cx="11113" cy="2311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10" name="直接连接符 256009"/>
          <p:cNvSpPr/>
          <p:nvPr/>
        </p:nvSpPr>
        <p:spPr>
          <a:xfrm>
            <a:off x="4105275" y="3860800"/>
            <a:ext cx="9525" cy="21590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11" name="直接连接符 256010"/>
          <p:cNvSpPr/>
          <p:nvPr/>
        </p:nvSpPr>
        <p:spPr>
          <a:xfrm flipH="1" flipV="1">
            <a:off x="3529013" y="350202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12" name="直接连接符 256011"/>
          <p:cNvSpPr/>
          <p:nvPr/>
        </p:nvSpPr>
        <p:spPr>
          <a:xfrm flipH="1" flipV="1">
            <a:off x="3889375" y="350202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13" name="直接连接符 256012"/>
          <p:cNvSpPr/>
          <p:nvPr/>
        </p:nvSpPr>
        <p:spPr>
          <a:xfrm flipH="1" flipV="1">
            <a:off x="4267200" y="3505200"/>
            <a:ext cx="198438" cy="355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14" name="椭圆 256013"/>
          <p:cNvSpPr/>
          <p:nvPr/>
        </p:nvSpPr>
        <p:spPr>
          <a:xfrm>
            <a:off x="3673475" y="3357563"/>
            <a:ext cx="71438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015" name="椭圆 256014"/>
          <p:cNvSpPr/>
          <p:nvPr/>
        </p:nvSpPr>
        <p:spPr>
          <a:xfrm>
            <a:off x="4033838" y="3357563"/>
            <a:ext cx="71437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016" name="椭圆 256015"/>
          <p:cNvSpPr/>
          <p:nvPr/>
        </p:nvSpPr>
        <p:spPr>
          <a:xfrm>
            <a:off x="4419600" y="3352800"/>
            <a:ext cx="73025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017" name="直接连接符 256016"/>
          <p:cNvSpPr/>
          <p:nvPr/>
        </p:nvSpPr>
        <p:spPr>
          <a:xfrm flipV="1">
            <a:off x="2089150" y="3068638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18" name="直接连接符 256017"/>
          <p:cNvSpPr/>
          <p:nvPr/>
        </p:nvSpPr>
        <p:spPr>
          <a:xfrm flipH="1">
            <a:off x="2305050" y="2060575"/>
            <a:ext cx="0" cy="1008063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19" name="直接连接符 256018"/>
          <p:cNvSpPr/>
          <p:nvPr/>
        </p:nvSpPr>
        <p:spPr>
          <a:xfrm>
            <a:off x="6659563" y="2205038"/>
            <a:ext cx="360362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20" name="直接连接符 256019"/>
          <p:cNvSpPr/>
          <p:nvPr/>
        </p:nvSpPr>
        <p:spPr>
          <a:xfrm flipV="1">
            <a:off x="6700838" y="2133600"/>
            <a:ext cx="215900" cy="35877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21" name="直接连接符 256020"/>
          <p:cNvSpPr/>
          <p:nvPr/>
        </p:nvSpPr>
        <p:spPr>
          <a:xfrm>
            <a:off x="6700838" y="2781300"/>
            <a:ext cx="287337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22" name="直接连接符 256021"/>
          <p:cNvSpPr/>
          <p:nvPr/>
        </p:nvSpPr>
        <p:spPr>
          <a:xfrm flipV="1">
            <a:off x="6700838" y="2709863"/>
            <a:ext cx="215900" cy="4318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23" name="矩形 256022"/>
          <p:cNvSpPr/>
          <p:nvPr/>
        </p:nvSpPr>
        <p:spPr>
          <a:xfrm>
            <a:off x="6411913" y="5445125"/>
            <a:ext cx="504825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024" name="直接连接符 256023"/>
          <p:cNvSpPr/>
          <p:nvPr/>
        </p:nvSpPr>
        <p:spPr>
          <a:xfrm flipH="1">
            <a:off x="5715000" y="2209800"/>
            <a:ext cx="0" cy="381158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25" name="直接连接符 256024"/>
          <p:cNvSpPr/>
          <p:nvPr/>
        </p:nvSpPr>
        <p:spPr>
          <a:xfrm flipH="1">
            <a:off x="6659563" y="1916113"/>
            <a:ext cx="4762" cy="300037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26" name="直接连接符 256025"/>
          <p:cNvSpPr/>
          <p:nvPr/>
        </p:nvSpPr>
        <p:spPr>
          <a:xfrm flipH="1">
            <a:off x="6700838" y="2492375"/>
            <a:ext cx="0" cy="28892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27" name="直接连接符 256026"/>
          <p:cNvSpPr/>
          <p:nvPr/>
        </p:nvSpPr>
        <p:spPr>
          <a:xfrm flipH="1">
            <a:off x="6700838" y="3141663"/>
            <a:ext cx="0" cy="576262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28" name="直接连接符 256027"/>
          <p:cNvSpPr/>
          <p:nvPr/>
        </p:nvSpPr>
        <p:spPr>
          <a:xfrm flipH="1">
            <a:off x="6700838" y="5734050"/>
            <a:ext cx="0" cy="28733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29" name="直接连接符 256028"/>
          <p:cNvSpPr/>
          <p:nvPr/>
        </p:nvSpPr>
        <p:spPr>
          <a:xfrm flipV="1">
            <a:off x="6700838" y="3581400"/>
            <a:ext cx="4762" cy="4953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30" name="矩形 256029"/>
          <p:cNvSpPr/>
          <p:nvPr/>
        </p:nvSpPr>
        <p:spPr>
          <a:xfrm>
            <a:off x="2881313" y="1828800"/>
            <a:ext cx="431800" cy="152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031" name="矩形 256030"/>
          <p:cNvSpPr/>
          <p:nvPr/>
        </p:nvSpPr>
        <p:spPr>
          <a:xfrm>
            <a:off x="2895600" y="2133600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032" name="矩形 256031"/>
          <p:cNvSpPr/>
          <p:nvPr/>
        </p:nvSpPr>
        <p:spPr>
          <a:xfrm>
            <a:off x="2895600" y="2438400"/>
            <a:ext cx="431800" cy="152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033" name="矩形 256032"/>
          <p:cNvSpPr/>
          <p:nvPr/>
        </p:nvSpPr>
        <p:spPr>
          <a:xfrm>
            <a:off x="4876800" y="1828800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034" name="矩形 256033"/>
          <p:cNvSpPr/>
          <p:nvPr/>
        </p:nvSpPr>
        <p:spPr>
          <a:xfrm>
            <a:off x="4876800" y="2133600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035" name="直接连接符 256034"/>
          <p:cNvSpPr/>
          <p:nvPr/>
        </p:nvSpPr>
        <p:spPr>
          <a:xfrm>
            <a:off x="2819400" y="1905000"/>
            <a:ext cx="5334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36" name="直接连接符 256035"/>
          <p:cNvSpPr/>
          <p:nvPr/>
        </p:nvSpPr>
        <p:spPr>
          <a:xfrm>
            <a:off x="2895600" y="2209800"/>
            <a:ext cx="4318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37" name="直接连接符 256036"/>
          <p:cNvSpPr/>
          <p:nvPr/>
        </p:nvSpPr>
        <p:spPr>
          <a:xfrm>
            <a:off x="2895600" y="2514600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38" name="直接连接符 256037"/>
          <p:cNvSpPr/>
          <p:nvPr/>
        </p:nvSpPr>
        <p:spPr>
          <a:xfrm>
            <a:off x="4876800" y="1905000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39" name="直接连接符 256038"/>
          <p:cNvSpPr/>
          <p:nvPr/>
        </p:nvSpPr>
        <p:spPr>
          <a:xfrm>
            <a:off x="4897438" y="2276475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40" name="文本框 256039"/>
          <p:cNvSpPr txBox="1"/>
          <p:nvPr/>
        </p:nvSpPr>
        <p:spPr>
          <a:xfrm>
            <a:off x="1371600" y="1828800"/>
            <a:ext cx="504825" cy="915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6041" name="文本框 256040"/>
          <p:cNvSpPr txBox="1"/>
          <p:nvPr/>
        </p:nvSpPr>
        <p:spPr>
          <a:xfrm>
            <a:off x="2895600" y="12954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6042" name="文本框 256041"/>
          <p:cNvSpPr txBox="1"/>
          <p:nvPr/>
        </p:nvSpPr>
        <p:spPr>
          <a:xfrm>
            <a:off x="4800600" y="13716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6043" name="文本框 256042"/>
          <p:cNvSpPr txBox="1"/>
          <p:nvPr/>
        </p:nvSpPr>
        <p:spPr>
          <a:xfrm>
            <a:off x="2952750" y="3573463"/>
            <a:ext cx="863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6044" name="左中括号 256043"/>
          <p:cNvSpPr/>
          <p:nvPr/>
        </p:nvSpPr>
        <p:spPr>
          <a:xfrm>
            <a:off x="6269038" y="3717925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045" name="直接连接符 256044"/>
          <p:cNvSpPr/>
          <p:nvPr/>
        </p:nvSpPr>
        <p:spPr>
          <a:xfrm>
            <a:off x="6269038" y="3860800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46" name="文本框 256045"/>
          <p:cNvSpPr txBox="1"/>
          <p:nvPr/>
        </p:nvSpPr>
        <p:spPr>
          <a:xfrm>
            <a:off x="6340475" y="2781300"/>
            <a:ext cx="2873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>
              <a:latin typeface="Arial" pitchFamily="34" charset="0"/>
            </a:endParaRPr>
          </a:p>
        </p:txBody>
      </p:sp>
      <p:sp>
        <p:nvSpPr>
          <p:cNvPr id="256047" name="左中括号 256046"/>
          <p:cNvSpPr/>
          <p:nvPr/>
        </p:nvSpPr>
        <p:spPr>
          <a:xfrm>
            <a:off x="6411913" y="2781300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048" name="直接连接符 256047"/>
          <p:cNvSpPr/>
          <p:nvPr/>
        </p:nvSpPr>
        <p:spPr>
          <a:xfrm>
            <a:off x="6411913" y="2925763"/>
            <a:ext cx="3603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49" name="直接连接符 256048"/>
          <p:cNvSpPr/>
          <p:nvPr/>
        </p:nvSpPr>
        <p:spPr>
          <a:xfrm>
            <a:off x="6843713" y="2349500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50" name="直接连接符 256049"/>
          <p:cNvSpPr/>
          <p:nvPr/>
        </p:nvSpPr>
        <p:spPr>
          <a:xfrm flipH="1">
            <a:off x="7132638" y="2276475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51" name="直接连接符 256050"/>
          <p:cNvSpPr/>
          <p:nvPr/>
        </p:nvSpPr>
        <p:spPr>
          <a:xfrm>
            <a:off x="7132638" y="2276475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52" name="直接连接符 256051"/>
          <p:cNvSpPr/>
          <p:nvPr/>
        </p:nvSpPr>
        <p:spPr>
          <a:xfrm>
            <a:off x="7132638" y="2420938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53" name="直接连接符 256052"/>
          <p:cNvSpPr/>
          <p:nvPr/>
        </p:nvSpPr>
        <p:spPr>
          <a:xfrm flipV="1">
            <a:off x="7204075" y="2133600"/>
            <a:ext cx="1588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54" name="直接连接符 256053"/>
          <p:cNvSpPr/>
          <p:nvPr/>
        </p:nvSpPr>
        <p:spPr>
          <a:xfrm flipH="1">
            <a:off x="7204075" y="2420938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55" name="文本框 256054"/>
          <p:cNvSpPr txBox="1"/>
          <p:nvPr/>
        </p:nvSpPr>
        <p:spPr>
          <a:xfrm>
            <a:off x="5980113" y="407670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SB2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6056" name="文本框 256055"/>
          <p:cNvSpPr txBox="1"/>
          <p:nvPr/>
        </p:nvSpPr>
        <p:spPr>
          <a:xfrm>
            <a:off x="6781800" y="2895600"/>
            <a:ext cx="649288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6057" name="文本框 256056"/>
          <p:cNvSpPr txBox="1"/>
          <p:nvPr/>
        </p:nvSpPr>
        <p:spPr>
          <a:xfrm>
            <a:off x="5724525" y="5445125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6058" name="文本框 256057"/>
          <p:cNvSpPr txBox="1"/>
          <p:nvPr/>
        </p:nvSpPr>
        <p:spPr>
          <a:xfrm>
            <a:off x="4724400" y="5043488"/>
            <a:ext cx="609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YB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6059" name="文本框 256058"/>
          <p:cNvSpPr txBox="1"/>
          <p:nvPr/>
        </p:nvSpPr>
        <p:spPr>
          <a:xfrm>
            <a:off x="2057400" y="1295400"/>
            <a:ext cx="7191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6060" name="文本框 256059"/>
          <p:cNvSpPr txBox="1"/>
          <p:nvPr/>
        </p:nvSpPr>
        <p:spPr>
          <a:xfrm>
            <a:off x="6804025" y="3789363"/>
            <a:ext cx="720725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KM1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6061" name="直接连接符 256060"/>
          <p:cNvSpPr/>
          <p:nvPr/>
        </p:nvSpPr>
        <p:spPr>
          <a:xfrm>
            <a:off x="3600450" y="3644900"/>
            <a:ext cx="7207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62" name="直接连接符 256061"/>
          <p:cNvSpPr/>
          <p:nvPr/>
        </p:nvSpPr>
        <p:spPr>
          <a:xfrm>
            <a:off x="3708400" y="1916113"/>
            <a:ext cx="2951163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63" name="直接连接符 256062"/>
          <p:cNvSpPr/>
          <p:nvPr/>
        </p:nvSpPr>
        <p:spPr>
          <a:xfrm flipH="1">
            <a:off x="2133600" y="21336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64" name="直接连接符 256063"/>
          <p:cNvSpPr/>
          <p:nvPr/>
        </p:nvSpPr>
        <p:spPr>
          <a:xfrm flipH="1">
            <a:off x="2133600" y="24384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65" name="直接连接符 256064"/>
          <p:cNvSpPr/>
          <p:nvPr/>
        </p:nvSpPr>
        <p:spPr>
          <a:xfrm flipH="1">
            <a:off x="2133600" y="2209800"/>
            <a:ext cx="387350" cy="762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66" name="直接连接符 256065"/>
          <p:cNvSpPr/>
          <p:nvPr/>
        </p:nvSpPr>
        <p:spPr>
          <a:xfrm flipH="1">
            <a:off x="2133600" y="1905000"/>
            <a:ext cx="387350" cy="762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67" name="直接连接符 256066"/>
          <p:cNvSpPr/>
          <p:nvPr/>
        </p:nvSpPr>
        <p:spPr>
          <a:xfrm flipH="1">
            <a:off x="4462463" y="3857625"/>
            <a:ext cx="0" cy="23622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68" name="矩形 256067"/>
          <p:cNvSpPr/>
          <p:nvPr/>
        </p:nvSpPr>
        <p:spPr>
          <a:xfrm>
            <a:off x="4876800" y="5410200"/>
            <a:ext cx="304800" cy="381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069" name="直接连接符 256068"/>
          <p:cNvSpPr/>
          <p:nvPr/>
        </p:nvSpPr>
        <p:spPr>
          <a:xfrm>
            <a:off x="4114800" y="55626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70" name="直接连接符 256069"/>
          <p:cNvSpPr/>
          <p:nvPr/>
        </p:nvSpPr>
        <p:spPr>
          <a:xfrm>
            <a:off x="5181600" y="5562600"/>
            <a:ext cx="304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71" name="直接连接符 256070"/>
          <p:cNvSpPr/>
          <p:nvPr/>
        </p:nvSpPr>
        <p:spPr>
          <a:xfrm flipH="1" flipV="1">
            <a:off x="5486400" y="4800600"/>
            <a:ext cx="0" cy="762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72" name="直接连接符 256071"/>
          <p:cNvSpPr/>
          <p:nvPr/>
        </p:nvSpPr>
        <p:spPr>
          <a:xfrm flipH="1">
            <a:off x="4495800" y="4800600"/>
            <a:ext cx="990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73" name="直接连接符 256072"/>
          <p:cNvSpPr/>
          <p:nvPr/>
        </p:nvSpPr>
        <p:spPr>
          <a:xfrm flipH="1">
            <a:off x="6705600" y="4067175"/>
            <a:ext cx="0" cy="13716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74" name="直接连接符 256073"/>
          <p:cNvSpPr/>
          <p:nvPr/>
        </p:nvSpPr>
        <p:spPr>
          <a:xfrm>
            <a:off x="6705600" y="34290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75" name="直接连接符 256074"/>
          <p:cNvSpPr/>
          <p:nvPr/>
        </p:nvSpPr>
        <p:spPr>
          <a:xfrm flipH="1">
            <a:off x="7467600" y="3429000"/>
            <a:ext cx="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76" name="直接连接符 256075"/>
          <p:cNvSpPr/>
          <p:nvPr/>
        </p:nvSpPr>
        <p:spPr>
          <a:xfrm flipH="1" flipV="1">
            <a:off x="7315200" y="3733800"/>
            <a:ext cx="144463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77" name="直接连接符 256076"/>
          <p:cNvSpPr/>
          <p:nvPr/>
        </p:nvSpPr>
        <p:spPr>
          <a:xfrm flipH="1">
            <a:off x="7467600" y="4095750"/>
            <a:ext cx="0" cy="914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78" name="直接连接符 256077"/>
          <p:cNvSpPr/>
          <p:nvPr/>
        </p:nvSpPr>
        <p:spPr>
          <a:xfrm>
            <a:off x="6705600" y="50292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79" name="直接连接符 256078"/>
          <p:cNvSpPr/>
          <p:nvPr/>
        </p:nvSpPr>
        <p:spPr>
          <a:xfrm>
            <a:off x="4114800" y="2209800"/>
            <a:ext cx="16002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80" name="直接连接符 256079"/>
          <p:cNvSpPr/>
          <p:nvPr/>
        </p:nvSpPr>
        <p:spPr>
          <a:xfrm>
            <a:off x="5715000" y="6034088"/>
            <a:ext cx="9906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grpSp>
        <p:nvGrpSpPr>
          <p:cNvPr id="256081" name="组合 256080"/>
          <p:cNvGrpSpPr/>
          <p:nvPr/>
        </p:nvGrpSpPr>
        <p:grpSpPr>
          <a:xfrm>
            <a:off x="3352800" y="4114800"/>
            <a:ext cx="1439863" cy="360363"/>
            <a:chOff x="1680" y="2592"/>
            <a:chExt cx="907" cy="227"/>
          </a:xfrm>
        </p:grpSpPr>
        <p:sp>
          <p:nvSpPr>
            <p:cNvPr id="256082" name="矩形 256081"/>
            <p:cNvSpPr/>
            <p:nvPr/>
          </p:nvSpPr>
          <p:spPr>
            <a:xfrm>
              <a:off x="1680" y="2592"/>
              <a:ext cx="907" cy="227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56083" name="组合 256082"/>
            <p:cNvGrpSpPr/>
            <p:nvPr/>
          </p:nvGrpSpPr>
          <p:grpSpPr>
            <a:xfrm>
              <a:off x="2063" y="2592"/>
              <a:ext cx="137" cy="227"/>
              <a:chOff x="2063" y="3249"/>
              <a:chExt cx="137" cy="227"/>
            </a:xfrm>
          </p:grpSpPr>
          <p:sp>
            <p:nvSpPr>
              <p:cNvPr id="256084" name="直接连接符 256083"/>
              <p:cNvSpPr/>
              <p:nvPr/>
            </p:nvSpPr>
            <p:spPr>
              <a:xfrm flipH="1">
                <a:off x="2200" y="3249"/>
                <a:ext cx="0" cy="4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6085" name="直接连接符 256084"/>
              <p:cNvSpPr/>
              <p:nvPr/>
            </p:nvSpPr>
            <p:spPr>
              <a:xfrm flipH="1" flipV="1">
                <a:off x="2199" y="3431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6086" name="直接连接符 256085"/>
              <p:cNvSpPr/>
              <p:nvPr/>
            </p:nvSpPr>
            <p:spPr>
              <a:xfrm flipH="1">
                <a:off x="2063" y="3295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6087" name="直接连接符 256086"/>
              <p:cNvSpPr/>
              <p:nvPr/>
            </p:nvSpPr>
            <p:spPr>
              <a:xfrm flipH="1">
                <a:off x="2063" y="3431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6088" name="直接连接符 256087"/>
              <p:cNvSpPr/>
              <p:nvPr/>
            </p:nvSpPr>
            <p:spPr>
              <a:xfrm flipH="1" flipV="1">
                <a:off x="2063" y="3294"/>
                <a:ext cx="0" cy="13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</p:grpSp>
      </p:grpSp>
      <p:sp>
        <p:nvSpPr>
          <p:cNvPr id="256089" name="直接连接符 256088"/>
          <p:cNvSpPr/>
          <p:nvPr/>
        </p:nvSpPr>
        <p:spPr>
          <a:xfrm flipH="1">
            <a:off x="2133600" y="1828800"/>
            <a:ext cx="0" cy="76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90" name="直接连接符 256089"/>
          <p:cNvSpPr/>
          <p:nvPr/>
        </p:nvSpPr>
        <p:spPr>
          <a:xfrm>
            <a:off x="1828800" y="1905000"/>
            <a:ext cx="3048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91" name="直接连接符 256090"/>
          <p:cNvSpPr/>
          <p:nvPr/>
        </p:nvSpPr>
        <p:spPr>
          <a:xfrm flipH="1">
            <a:off x="2133600" y="1905000"/>
            <a:ext cx="0" cy="76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92" name="直接连接符 256091"/>
          <p:cNvSpPr/>
          <p:nvPr/>
        </p:nvSpPr>
        <p:spPr>
          <a:xfrm flipH="1">
            <a:off x="2133600" y="2514600"/>
            <a:ext cx="381000" cy="76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93" name="直接连接符 256092"/>
          <p:cNvSpPr/>
          <p:nvPr/>
        </p:nvSpPr>
        <p:spPr>
          <a:xfrm flipH="1">
            <a:off x="4495800" y="2514600"/>
            <a:ext cx="0" cy="990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94" name="直接连接符 256093"/>
          <p:cNvSpPr/>
          <p:nvPr/>
        </p:nvSpPr>
        <p:spPr>
          <a:xfrm flipH="1" flipV="1">
            <a:off x="4114800" y="2209800"/>
            <a:ext cx="0" cy="1295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6096" name="文本框 256095"/>
          <p:cNvSpPr txBox="1"/>
          <p:nvPr/>
        </p:nvSpPr>
        <p:spPr>
          <a:xfrm>
            <a:off x="7348538" y="213360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KH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6097" name="文本框 256096"/>
          <p:cNvSpPr txBox="1"/>
          <p:nvPr/>
        </p:nvSpPr>
        <p:spPr>
          <a:xfrm>
            <a:off x="4876800" y="4114800"/>
            <a:ext cx="57467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6098" name="椭圆 256097"/>
          <p:cNvSpPr/>
          <p:nvPr/>
        </p:nvSpPr>
        <p:spPr>
          <a:xfrm>
            <a:off x="3632200" y="6019800"/>
            <a:ext cx="868363" cy="83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9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58050" name="标题 258049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zh-CN" altLang="en-US" sz="3200">
                <a:solidFill>
                  <a:schemeClr val="tx1"/>
                </a:solidFill>
              </a:rPr>
              <a:t>电磁抱闸断电制动控制线路</a:t>
            </a:r>
            <a:endParaRPr lang="zh-CN" altLang="en-US" sz="3200">
              <a:solidFill>
                <a:schemeClr val="tx1"/>
              </a:solidFill>
            </a:endParaRPr>
          </a:p>
        </p:txBody>
      </p:sp>
      <p:sp>
        <p:nvSpPr>
          <p:cNvPr id="258051" name="直接连接符 258050"/>
          <p:cNvSpPr/>
          <p:nvPr/>
        </p:nvSpPr>
        <p:spPr>
          <a:xfrm>
            <a:off x="2514600" y="1905000"/>
            <a:ext cx="1223963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52" name="直接连接符 258051"/>
          <p:cNvSpPr/>
          <p:nvPr/>
        </p:nvSpPr>
        <p:spPr>
          <a:xfrm>
            <a:off x="1828800" y="2209800"/>
            <a:ext cx="3048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53" name="直接连接符 258052"/>
          <p:cNvSpPr/>
          <p:nvPr/>
        </p:nvSpPr>
        <p:spPr>
          <a:xfrm>
            <a:off x="2514600" y="2209800"/>
            <a:ext cx="158432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54" name="直接连接符 258053"/>
          <p:cNvSpPr/>
          <p:nvPr/>
        </p:nvSpPr>
        <p:spPr>
          <a:xfrm>
            <a:off x="1828800" y="2514600"/>
            <a:ext cx="3048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55" name="直接连接符 258054"/>
          <p:cNvSpPr/>
          <p:nvPr/>
        </p:nvSpPr>
        <p:spPr>
          <a:xfrm>
            <a:off x="2514600" y="2514600"/>
            <a:ext cx="19812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56" name="直接连接符 258055"/>
          <p:cNvSpPr/>
          <p:nvPr/>
        </p:nvSpPr>
        <p:spPr>
          <a:xfrm>
            <a:off x="3733800" y="1905000"/>
            <a:ext cx="11113" cy="1597025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57" name="直接连接符 258056"/>
          <p:cNvSpPr/>
          <p:nvPr/>
        </p:nvSpPr>
        <p:spPr>
          <a:xfrm flipH="1">
            <a:off x="3733800" y="3860800"/>
            <a:ext cx="11113" cy="231140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58" name="直接连接符 258057"/>
          <p:cNvSpPr/>
          <p:nvPr/>
        </p:nvSpPr>
        <p:spPr>
          <a:xfrm>
            <a:off x="4105275" y="3860800"/>
            <a:ext cx="9525" cy="215900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59" name="直接连接符 258058"/>
          <p:cNvSpPr/>
          <p:nvPr/>
        </p:nvSpPr>
        <p:spPr>
          <a:xfrm flipH="1" flipV="1">
            <a:off x="3657600" y="3429000"/>
            <a:ext cx="87313" cy="4318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60" name="直接连接符 258059"/>
          <p:cNvSpPr/>
          <p:nvPr/>
        </p:nvSpPr>
        <p:spPr>
          <a:xfrm flipH="1" flipV="1">
            <a:off x="4038600" y="3429000"/>
            <a:ext cx="66675" cy="4318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61" name="直接连接符 258060"/>
          <p:cNvSpPr/>
          <p:nvPr/>
        </p:nvSpPr>
        <p:spPr>
          <a:xfrm flipH="1" flipV="1">
            <a:off x="4419600" y="3429000"/>
            <a:ext cx="46038" cy="4318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62" name="椭圆 258061"/>
          <p:cNvSpPr/>
          <p:nvPr/>
        </p:nvSpPr>
        <p:spPr>
          <a:xfrm>
            <a:off x="3673475" y="3357563"/>
            <a:ext cx="71438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063" name="椭圆 258062"/>
          <p:cNvSpPr/>
          <p:nvPr/>
        </p:nvSpPr>
        <p:spPr>
          <a:xfrm>
            <a:off x="4033838" y="3357563"/>
            <a:ext cx="71437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064" name="椭圆 258063"/>
          <p:cNvSpPr/>
          <p:nvPr/>
        </p:nvSpPr>
        <p:spPr>
          <a:xfrm>
            <a:off x="4419600" y="3352800"/>
            <a:ext cx="73025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065" name="直接连接符 258064"/>
          <p:cNvSpPr/>
          <p:nvPr/>
        </p:nvSpPr>
        <p:spPr>
          <a:xfrm flipV="1">
            <a:off x="2089150" y="3068638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66" name="直接连接符 258065"/>
          <p:cNvSpPr/>
          <p:nvPr/>
        </p:nvSpPr>
        <p:spPr>
          <a:xfrm flipH="1">
            <a:off x="2305050" y="2060575"/>
            <a:ext cx="0" cy="1008063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67" name="直接连接符 258066"/>
          <p:cNvSpPr/>
          <p:nvPr/>
        </p:nvSpPr>
        <p:spPr>
          <a:xfrm>
            <a:off x="6700838" y="2205038"/>
            <a:ext cx="360362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68" name="直接连接符 258067"/>
          <p:cNvSpPr/>
          <p:nvPr/>
        </p:nvSpPr>
        <p:spPr>
          <a:xfrm flipV="1">
            <a:off x="6700838" y="2133600"/>
            <a:ext cx="215900" cy="35877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69" name="直接连接符 258068"/>
          <p:cNvSpPr/>
          <p:nvPr/>
        </p:nvSpPr>
        <p:spPr>
          <a:xfrm>
            <a:off x="6700838" y="2781300"/>
            <a:ext cx="287337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70" name="直接连接符 258069"/>
          <p:cNvSpPr/>
          <p:nvPr/>
        </p:nvSpPr>
        <p:spPr>
          <a:xfrm flipV="1">
            <a:off x="6700838" y="2709863"/>
            <a:ext cx="215900" cy="4318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71" name="矩形 258070"/>
          <p:cNvSpPr/>
          <p:nvPr/>
        </p:nvSpPr>
        <p:spPr>
          <a:xfrm>
            <a:off x="6411913" y="5445125"/>
            <a:ext cx="504825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072" name="直接连接符 258071"/>
          <p:cNvSpPr/>
          <p:nvPr/>
        </p:nvSpPr>
        <p:spPr>
          <a:xfrm flipH="1">
            <a:off x="5715000" y="2209800"/>
            <a:ext cx="0" cy="381158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73" name="直接连接符 258072"/>
          <p:cNvSpPr/>
          <p:nvPr/>
        </p:nvSpPr>
        <p:spPr>
          <a:xfrm flipH="1">
            <a:off x="6700838" y="1905000"/>
            <a:ext cx="4762" cy="30003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74" name="直接连接符 258073"/>
          <p:cNvSpPr/>
          <p:nvPr/>
        </p:nvSpPr>
        <p:spPr>
          <a:xfrm flipH="1">
            <a:off x="6700838" y="2492375"/>
            <a:ext cx="0" cy="28892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75" name="直接连接符 258074"/>
          <p:cNvSpPr/>
          <p:nvPr/>
        </p:nvSpPr>
        <p:spPr>
          <a:xfrm flipH="1">
            <a:off x="6700838" y="3141663"/>
            <a:ext cx="0" cy="576262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76" name="直接连接符 258075"/>
          <p:cNvSpPr/>
          <p:nvPr/>
        </p:nvSpPr>
        <p:spPr>
          <a:xfrm flipH="1">
            <a:off x="6700838" y="5734050"/>
            <a:ext cx="0" cy="28733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77" name="直接连接符 258076"/>
          <p:cNvSpPr/>
          <p:nvPr/>
        </p:nvSpPr>
        <p:spPr>
          <a:xfrm flipH="1" flipV="1">
            <a:off x="6477000" y="3733800"/>
            <a:ext cx="223838" cy="3429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78" name="矩形 258077"/>
          <p:cNvSpPr/>
          <p:nvPr/>
        </p:nvSpPr>
        <p:spPr>
          <a:xfrm>
            <a:off x="2881313" y="1828800"/>
            <a:ext cx="431800" cy="152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079" name="矩形 258078"/>
          <p:cNvSpPr/>
          <p:nvPr/>
        </p:nvSpPr>
        <p:spPr>
          <a:xfrm>
            <a:off x="2895600" y="2133600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080" name="矩形 258079"/>
          <p:cNvSpPr/>
          <p:nvPr/>
        </p:nvSpPr>
        <p:spPr>
          <a:xfrm>
            <a:off x="2895600" y="2438400"/>
            <a:ext cx="431800" cy="152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081" name="矩形 258080"/>
          <p:cNvSpPr/>
          <p:nvPr/>
        </p:nvSpPr>
        <p:spPr>
          <a:xfrm>
            <a:off x="4876800" y="1828800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082" name="矩形 258081"/>
          <p:cNvSpPr/>
          <p:nvPr/>
        </p:nvSpPr>
        <p:spPr>
          <a:xfrm>
            <a:off x="4876800" y="2133600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083" name="直接连接符 258082"/>
          <p:cNvSpPr/>
          <p:nvPr/>
        </p:nvSpPr>
        <p:spPr>
          <a:xfrm>
            <a:off x="2819400" y="1905000"/>
            <a:ext cx="5334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84" name="直接连接符 258083"/>
          <p:cNvSpPr/>
          <p:nvPr/>
        </p:nvSpPr>
        <p:spPr>
          <a:xfrm>
            <a:off x="2895600" y="2209800"/>
            <a:ext cx="4318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85" name="直接连接符 258084"/>
          <p:cNvSpPr/>
          <p:nvPr/>
        </p:nvSpPr>
        <p:spPr>
          <a:xfrm>
            <a:off x="2895600" y="2514600"/>
            <a:ext cx="4318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86" name="直接连接符 258085"/>
          <p:cNvSpPr/>
          <p:nvPr/>
        </p:nvSpPr>
        <p:spPr>
          <a:xfrm>
            <a:off x="4876800" y="1905000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87" name="直接连接符 258086"/>
          <p:cNvSpPr/>
          <p:nvPr/>
        </p:nvSpPr>
        <p:spPr>
          <a:xfrm>
            <a:off x="4897438" y="2276475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88" name="文本框 258087"/>
          <p:cNvSpPr txBox="1"/>
          <p:nvPr/>
        </p:nvSpPr>
        <p:spPr>
          <a:xfrm>
            <a:off x="1371600" y="1828800"/>
            <a:ext cx="504825" cy="915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8089" name="文本框 258088"/>
          <p:cNvSpPr txBox="1"/>
          <p:nvPr/>
        </p:nvSpPr>
        <p:spPr>
          <a:xfrm>
            <a:off x="2895600" y="12954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8090" name="文本框 258089"/>
          <p:cNvSpPr txBox="1"/>
          <p:nvPr/>
        </p:nvSpPr>
        <p:spPr>
          <a:xfrm>
            <a:off x="4800600" y="13716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8091" name="文本框 258090"/>
          <p:cNvSpPr txBox="1"/>
          <p:nvPr/>
        </p:nvSpPr>
        <p:spPr>
          <a:xfrm>
            <a:off x="2952750" y="3573463"/>
            <a:ext cx="863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8092" name="左中括号 258091"/>
          <p:cNvSpPr/>
          <p:nvPr/>
        </p:nvSpPr>
        <p:spPr>
          <a:xfrm>
            <a:off x="6269038" y="3717925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093" name="直接连接符 258092"/>
          <p:cNvSpPr/>
          <p:nvPr/>
        </p:nvSpPr>
        <p:spPr>
          <a:xfrm>
            <a:off x="6269038" y="3860800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94" name="文本框 258093"/>
          <p:cNvSpPr txBox="1"/>
          <p:nvPr/>
        </p:nvSpPr>
        <p:spPr>
          <a:xfrm>
            <a:off x="6340475" y="2781300"/>
            <a:ext cx="2873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>
              <a:latin typeface="Arial" pitchFamily="34" charset="0"/>
            </a:endParaRPr>
          </a:p>
        </p:txBody>
      </p:sp>
      <p:sp>
        <p:nvSpPr>
          <p:cNvPr id="258095" name="左中括号 258094"/>
          <p:cNvSpPr/>
          <p:nvPr/>
        </p:nvSpPr>
        <p:spPr>
          <a:xfrm>
            <a:off x="6411913" y="2781300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096" name="直接连接符 258095"/>
          <p:cNvSpPr/>
          <p:nvPr/>
        </p:nvSpPr>
        <p:spPr>
          <a:xfrm>
            <a:off x="6411913" y="2925763"/>
            <a:ext cx="3603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97" name="直接连接符 258096"/>
          <p:cNvSpPr/>
          <p:nvPr/>
        </p:nvSpPr>
        <p:spPr>
          <a:xfrm>
            <a:off x="6843713" y="2349500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98" name="直接连接符 258097"/>
          <p:cNvSpPr/>
          <p:nvPr/>
        </p:nvSpPr>
        <p:spPr>
          <a:xfrm flipH="1">
            <a:off x="7132638" y="2276475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099" name="直接连接符 258098"/>
          <p:cNvSpPr/>
          <p:nvPr/>
        </p:nvSpPr>
        <p:spPr>
          <a:xfrm>
            <a:off x="7132638" y="2276475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00" name="直接连接符 258099"/>
          <p:cNvSpPr/>
          <p:nvPr/>
        </p:nvSpPr>
        <p:spPr>
          <a:xfrm>
            <a:off x="7132638" y="2420938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01" name="直接连接符 258100"/>
          <p:cNvSpPr/>
          <p:nvPr/>
        </p:nvSpPr>
        <p:spPr>
          <a:xfrm flipV="1">
            <a:off x="7204075" y="2133600"/>
            <a:ext cx="1588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02" name="直接连接符 258101"/>
          <p:cNvSpPr/>
          <p:nvPr/>
        </p:nvSpPr>
        <p:spPr>
          <a:xfrm flipH="1">
            <a:off x="7204075" y="2420938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03" name="文本框 258102"/>
          <p:cNvSpPr txBox="1"/>
          <p:nvPr/>
        </p:nvSpPr>
        <p:spPr>
          <a:xfrm>
            <a:off x="5980113" y="407670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SB2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8104" name="文本框 258103"/>
          <p:cNvSpPr txBox="1"/>
          <p:nvPr/>
        </p:nvSpPr>
        <p:spPr>
          <a:xfrm>
            <a:off x="6781800" y="2895600"/>
            <a:ext cx="649288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8105" name="文本框 258104"/>
          <p:cNvSpPr txBox="1"/>
          <p:nvPr/>
        </p:nvSpPr>
        <p:spPr>
          <a:xfrm>
            <a:off x="5795963" y="5445125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8106" name="文本框 258105"/>
          <p:cNvSpPr txBox="1"/>
          <p:nvPr/>
        </p:nvSpPr>
        <p:spPr>
          <a:xfrm>
            <a:off x="4724400" y="5043488"/>
            <a:ext cx="609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YB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8107" name="文本框 258106"/>
          <p:cNvSpPr txBox="1"/>
          <p:nvPr/>
        </p:nvSpPr>
        <p:spPr>
          <a:xfrm>
            <a:off x="2057400" y="1295400"/>
            <a:ext cx="7191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8108" name="文本框 258107"/>
          <p:cNvSpPr txBox="1"/>
          <p:nvPr/>
        </p:nvSpPr>
        <p:spPr>
          <a:xfrm>
            <a:off x="6934200" y="3810000"/>
            <a:ext cx="720725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KM1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8109" name="直接连接符 258108"/>
          <p:cNvSpPr/>
          <p:nvPr/>
        </p:nvSpPr>
        <p:spPr>
          <a:xfrm>
            <a:off x="3600450" y="3644900"/>
            <a:ext cx="7207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10" name="直接连接符 258109"/>
          <p:cNvSpPr/>
          <p:nvPr/>
        </p:nvSpPr>
        <p:spPr>
          <a:xfrm flipV="1">
            <a:off x="3733800" y="1905000"/>
            <a:ext cx="2960688" cy="793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11" name="直接连接符 258110"/>
          <p:cNvSpPr/>
          <p:nvPr/>
        </p:nvSpPr>
        <p:spPr>
          <a:xfrm flipH="1">
            <a:off x="2133600" y="21336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12" name="直接连接符 258111"/>
          <p:cNvSpPr/>
          <p:nvPr/>
        </p:nvSpPr>
        <p:spPr>
          <a:xfrm flipH="1">
            <a:off x="2133600" y="24384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13" name="直接连接符 258112"/>
          <p:cNvSpPr/>
          <p:nvPr/>
        </p:nvSpPr>
        <p:spPr>
          <a:xfrm flipH="1">
            <a:off x="2133600" y="2209800"/>
            <a:ext cx="387350" cy="762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14" name="直接连接符 258113"/>
          <p:cNvSpPr/>
          <p:nvPr/>
        </p:nvSpPr>
        <p:spPr>
          <a:xfrm flipH="1">
            <a:off x="2133600" y="1905000"/>
            <a:ext cx="387350" cy="762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15" name="直接连接符 258114"/>
          <p:cNvSpPr/>
          <p:nvPr/>
        </p:nvSpPr>
        <p:spPr>
          <a:xfrm flipH="1">
            <a:off x="4462463" y="3857625"/>
            <a:ext cx="0" cy="236220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16" name="矩形 258115"/>
          <p:cNvSpPr/>
          <p:nvPr/>
        </p:nvSpPr>
        <p:spPr>
          <a:xfrm>
            <a:off x="4876800" y="5410200"/>
            <a:ext cx="304800" cy="381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117" name="直接连接符 258116"/>
          <p:cNvSpPr/>
          <p:nvPr/>
        </p:nvSpPr>
        <p:spPr>
          <a:xfrm>
            <a:off x="4114800" y="5562600"/>
            <a:ext cx="7620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18" name="直接连接符 258117"/>
          <p:cNvSpPr/>
          <p:nvPr/>
        </p:nvSpPr>
        <p:spPr>
          <a:xfrm>
            <a:off x="5181600" y="5562600"/>
            <a:ext cx="3048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19" name="直接连接符 258118"/>
          <p:cNvSpPr/>
          <p:nvPr/>
        </p:nvSpPr>
        <p:spPr>
          <a:xfrm flipH="1" flipV="1">
            <a:off x="5486400" y="4800600"/>
            <a:ext cx="0" cy="7620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20" name="直接连接符 258119"/>
          <p:cNvSpPr/>
          <p:nvPr/>
        </p:nvSpPr>
        <p:spPr>
          <a:xfrm flipH="1">
            <a:off x="4495800" y="4800600"/>
            <a:ext cx="9906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21" name="直接连接符 258120"/>
          <p:cNvSpPr/>
          <p:nvPr/>
        </p:nvSpPr>
        <p:spPr>
          <a:xfrm flipH="1">
            <a:off x="6705600" y="5029200"/>
            <a:ext cx="0" cy="40957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22" name="直接连接符 258121"/>
          <p:cNvSpPr/>
          <p:nvPr/>
        </p:nvSpPr>
        <p:spPr>
          <a:xfrm>
            <a:off x="6705600" y="3429000"/>
            <a:ext cx="7620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23" name="直接连接符 258122"/>
          <p:cNvSpPr/>
          <p:nvPr/>
        </p:nvSpPr>
        <p:spPr>
          <a:xfrm flipH="1">
            <a:off x="7467600" y="3429000"/>
            <a:ext cx="0" cy="3048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24" name="直接连接符 258123"/>
          <p:cNvSpPr/>
          <p:nvPr/>
        </p:nvSpPr>
        <p:spPr>
          <a:xfrm flipV="1">
            <a:off x="7459663" y="3733800"/>
            <a:ext cx="7937" cy="35877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25" name="直接连接符 258124"/>
          <p:cNvSpPr/>
          <p:nvPr/>
        </p:nvSpPr>
        <p:spPr>
          <a:xfrm flipH="1">
            <a:off x="7467600" y="4095750"/>
            <a:ext cx="0" cy="9144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26" name="直接连接符 258125"/>
          <p:cNvSpPr/>
          <p:nvPr/>
        </p:nvSpPr>
        <p:spPr>
          <a:xfrm>
            <a:off x="6705600" y="5029200"/>
            <a:ext cx="7620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27" name="直接连接符 258126"/>
          <p:cNvSpPr/>
          <p:nvPr/>
        </p:nvSpPr>
        <p:spPr>
          <a:xfrm>
            <a:off x="4114800" y="2209800"/>
            <a:ext cx="16002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28" name="直接连接符 258127"/>
          <p:cNvSpPr/>
          <p:nvPr/>
        </p:nvSpPr>
        <p:spPr>
          <a:xfrm>
            <a:off x="5715000" y="6034088"/>
            <a:ext cx="9906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grpSp>
        <p:nvGrpSpPr>
          <p:cNvPr id="258129" name="组合 258128"/>
          <p:cNvGrpSpPr/>
          <p:nvPr/>
        </p:nvGrpSpPr>
        <p:grpSpPr>
          <a:xfrm>
            <a:off x="3352800" y="4114800"/>
            <a:ext cx="1439863" cy="360363"/>
            <a:chOff x="1680" y="2592"/>
            <a:chExt cx="907" cy="227"/>
          </a:xfrm>
        </p:grpSpPr>
        <p:sp>
          <p:nvSpPr>
            <p:cNvPr id="258130" name="矩形 258129"/>
            <p:cNvSpPr/>
            <p:nvPr/>
          </p:nvSpPr>
          <p:spPr>
            <a:xfrm>
              <a:off x="1680" y="2592"/>
              <a:ext cx="907" cy="227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58131" name="组合 258130"/>
            <p:cNvGrpSpPr/>
            <p:nvPr/>
          </p:nvGrpSpPr>
          <p:grpSpPr>
            <a:xfrm>
              <a:off x="2063" y="2592"/>
              <a:ext cx="137" cy="227"/>
              <a:chOff x="2063" y="3249"/>
              <a:chExt cx="137" cy="227"/>
            </a:xfrm>
          </p:grpSpPr>
          <p:sp>
            <p:nvSpPr>
              <p:cNvPr id="258132" name="直接连接符 258131"/>
              <p:cNvSpPr/>
              <p:nvPr/>
            </p:nvSpPr>
            <p:spPr>
              <a:xfrm flipH="1">
                <a:off x="2200" y="3249"/>
                <a:ext cx="0" cy="4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8133" name="直接连接符 258132"/>
              <p:cNvSpPr/>
              <p:nvPr/>
            </p:nvSpPr>
            <p:spPr>
              <a:xfrm flipH="1" flipV="1">
                <a:off x="2199" y="3431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8134" name="直接连接符 258133"/>
              <p:cNvSpPr/>
              <p:nvPr/>
            </p:nvSpPr>
            <p:spPr>
              <a:xfrm flipH="1">
                <a:off x="2063" y="3295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8135" name="直接连接符 258134"/>
              <p:cNvSpPr/>
              <p:nvPr/>
            </p:nvSpPr>
            <p:spPr>
              <a:xfrm flipH="1">
                <a:off x="2063" y="3431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58136" name="直接连接符 258135"/>
              <p:cNvSpPr/>
              <p:nvPr/>
            </p:nvSpPr>
            <p:spPr>
              <a:xfrm flipH="1" flipV="1">
                <a:off x="2063" y="3294"/>
                <a:ext cx="0" cy="13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</p:grpSp>
      </p:grpSp>
      <p:sp>
        <p:nvSpPr>
          <p:cNvPr id="258138" name="直接连接符 258137"/>
          <p:cNvSpPr/>
          <p:nvPr/>
        </p:nvSpPr>
        <p:spPr>
          <a:xfrm flipH="1">
            <a:off x="2133600" y="1828800"/>
            <a:ext cx="0" cy="76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39" name="直接连接符 258138"/>
          <p:cNvSpPr/>
          <p:nvPr/>
        </p:nvSpPr>
        <p:spPr>
          <a:xfrm>
            <a:off x="1828800" y="1905000"/>
            <a:ext cx="3048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40" name="直接连接符 258139"/>
          <p:cNvSpPr/>
          <p:nvPr/>
        </p:nvSpPr>
        <p:spPr>
          <a:xfrm flipH="1">
            <a:off x="2133600" y="1905000"/>
            <a:ext cx="0" cy="76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41" name="直接连接符 258140"/>
          <p:cNvSpPr/>
          <p:nvPr/>
        </p:nvSpPr>
        <p:spPr>
          <a:xfrm flipH="1">
            <a:off x="2133600" y="2514600"/>
            <a:ext cx="381000" cy="762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42" name="直接连接符 258141"/>
          <p:cNvSpPr/>
          <p:nvPr/>
        </p:nvSpPr>
        <p:spPr>
          <a:xfrm flipH="1">
            <a:off x="4495800" y="2514600"/>
            <a:ext cx="0" cy="99060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43" name="直接连接符 258142"/>
          <p:cNvSpPr/>
          <p:nvPr/>
        </p:nvSpPr>
        <p:spPr>
          <a:xfrm flipH="1" flipV="1">
            <a:off x="4114800" y="2209800"/>
            <a:ext cx="0" cy="129540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44" name="直接连接符 258143"/>
          <p:cNvSpPr/>
          <p:nvPr/>
        </p:nvSpPr>
        <p:spPr>
          <a:xfrm flipH="1" flipV="1">
            <a:off x="6705600" y="4038600"/>
            <a:ext cx="0" cy="990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8145" name="文本框 258144"/>
          <p:cNvSpPr txBox="1"/>
          <p:nvPr/>
        </p:nvSpPr>
        <p:spPr>
          <a:xfrm>
            <a:off x="7348538" y="213360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KH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58146" name="文本框 258145"/>
          <p:cNvSpPr txBox="1"/>
          <p:nvPr/>
        </p:nvSpPr>
        <p:spPr>
          <a:xfrm>
            <a:off x="4876800" y="4114800"/>
            <a:ext cx="57467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58147" name="椭圆 258146"/>
          <p:cNvSpPr/>
          <p:nvPr/>
        </p:nvSpPr>
        <p:spPr>
          <a:xfrm>
            <a:off x="3632200" y="6019800"/>
            <a:ext cx="868363" cy="83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10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60098" name="标题 260097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zh-CN" altLang="en-US" sz="3200">
                <a:solidFill>
                  <a:schemeClr val="tx1"/>
                </a:solidFill>
              </a:rPr>
              <a:t>电磁抱闸断电制动控制线路</a:t>
            </a:r>
            <a:endParaRPr lang="zh-CN" altLang="en-US" sz="3200">
              <a:solidFill>
                <a:schemeClr val="tx1"/>
              </a:solidFill>
            </a:endParaRPr>
          </a:p>
        </p:txBody>
      </p:sp>
      <p:sp>
        <p:nvSpPr>
          <p:cNvPr id="260099" name="直接连接符 260098"/>
          <p:cNvSpPr/>
          <p:nvPr/>
        </p:nvSpPr>
        <p:spPr>
          <a:xfrm>
            <a:off x="2514600" y="1905000"/>
            <a:ext cx="1223963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00" name="直接连接符 260099"/>
          <p:cNvSpPr/>
          <p:nvPr/>
        </p:nvSpPr>
        <p:spPr>
          <a:xfrm>
            <a:off x="1828800" y="2209800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01" name="直接连接符 260100"/>
          <p:cNvSpPr/>
          <p:nvPr/>
        </p:nvSpPr>
        <p:spPr>
          <a:xfrm>
            <a:off x="2514600" y="2209800"/>
            <a:ext cx="158432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02" name="直接连接符 260101"/>
          <p:cNvSpPr/>
          <p:nvPr/>
        </p:nvSpPr>
        <p:spPr>
          <a:xfrm>
            <a:off x="1828800" y="2514600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03" name="直接连接符 260102"/>
          <p:cNvSpPr/>
          <p:nvPr/>
        </p:nvSpPr>
        <p:spPr>
          <a:xfrm>
            <a:off x="2514600" y="2514600"/>
            <a:ext cx="19812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04" name="直接连接符 260103"/>
          <p:cNvSpPr/>
          <p:nvPr/>
        </p:nvSpPr>
        <p:spPr>
          <a:xfrm>
            <a:off x="3733800" y="1905000"/>
            <a:ext cx="11113" cy="15970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05" name="直接连接符 260104"/>
          <p:cNvSpPr/>
          <p:nvPr/>
        </p:nvSpPr>
        <p:spPr>
          <a:xfrm flipH="1">
            <a:off x="3733800" y="3860800"/>
            <a:ext cx="11113" cy="2311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06" name="直接连接符 260105"/>
          <p:cNvSpPr/>
          <p:nvPr/>
        </p:nvSpPr>
        <p:spPr>
          <a:xfrm>
            <a:off x="4105275" y="3860800"/>
            <a:ext cx="9525" cy="21590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07" name="直接连接符 260106"/>
          <p:cNvSpPr/>
          <p:nvPr/>
        </p:nvSpPr>
        <p:spPr>
          <a:xfrm flipH="1" flipV="1">
            <a:off x="3529013" y="350202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08" name="直接连接符 260107"/>
          <p:cNvSpPr/>
          <p:nvPr/>
        </p:nvSpPr>
        <p:spPr>
          <a:xfrm flipH="1" flipV="1">
            <a:off x="3889375" y="350202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09" name="直接连接符 260108"/>
          <p:cNvSpPr/>
          <p:nvPr/>
        </p:nvSpPr>
        <p:spPr>
          <a:xfrm flipH="1" flipV="1">
            <a:off x="4267200" y="3505200"/>
            <a:ext cx="198438" cy="355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10" name="椭圆 260109"/>
          <p:cNvSpPr/>
          <p:nvPr/>
        </p:nvSpPr>
        <p:spPr>
          <a:xfrm>
            <a:off x="3673475" y="3357563"/>
            <a:ext cx="71438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111" name="椭圆 260110"/>
          <p:cNvSpPr/>
          <p:nvPr/>
        </p:nvSpPr>
        <p:spPr>
          <a:xfrm>
            <a:off x="4033838" y="3357563"/>
            <a:ext cx="71437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112" name="椭圆 260111"/>
          <p:cNvSpPr/>
          <p:nvPr/>
        </p:nvSpPr>
        <p:spPr>
          <a:xfrm>
            <a:off x="4419600" y="3352800"/>
            <a:ext cx="73025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113" name="直接连接符 260112"/>
          <p:cNvSpPr/>
          <p:nvPr/>
        </p:nvSpPr>
        <p:spPr>
          <a:xfrm flipV="1">
            <a:off x="2089150" y="3068638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14" name="直接连接符 260113"/>
          <p:cNvSpPr/>
          <p:nvPr/>
        </p:nvSpPr>
        <p:spPr>
          <a:xfrm flipH="1">
            <a:off x="2305050" y="2060575"/>
            <a:ext cx="0" cy="1008063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15" name="直接连接符 260114"/>
          <p:cNvSpPr/>
          <p:nvPr/>
        </p:nvSpPr>
        <p:spPr>
          <a:xfrm>
            <a:off x="6700838" y="2205038"/>
            <a:ext cx="360362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16" name="直接连接符 260115"/>
          <p:cNvSpPr/>
          <p:nvPr/>
        </p:nvSpPr>
        <p:spPr>
          <a:xfrm flipV="1">
            <a:off x="6700838" y="2133600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17" name="直接连接符 260116"/>
          <p:cNvSpPr/>
          <p:nvPr/>
        </p:nvSpPr>
        <p:spPr>
          <a:xfrm>
            <a:off x="6700838" y="2781300"/>
            <a:ext cx="287337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18" name="直接连接符 260117"/>
          <p:cNvSpPr/>
          <p:nvPr/>
        </p:nvSpPr>
        <p:spPr>
          <a:xfrm flipV="1">
            <a:off x="6700838" y="2852738"/>
            <a:ext cx="392112" cy="288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19" name="矩形 260118"/>
          <p:cNvSpPr/>
          <p:nvPr/>
        </p:nvSpPr>
        <p:spPr>
          <a:xfrm>
            <a:off x="6411913" y="5445125"/>
            <a:ext cx="504825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120" name="直接连接符 260119"/>
          <p:cNvSpPr/>
          <p:nvPr/>
        </p:nvSpPr>
        <p:spPr>
          <a:xfrm flipH="1">
            <a:off x="5715000" y="2209800"/>
            <a:ext cx="0" cy="381158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21" name="直接连接符 260120"/>
          <p:cNvSpPr/>
          <p:nvPr/>
        </p:nvSpPr>
        <p:spPr>
          <a:xfrm flipH="1">
            <a:off x="6700838" y="1905000"/>
            <a:ext cx="4762" cy="3000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22" name="直接连接符 260121"/>
          <p:cNvSpPr/>
          <p:nvPr/>
        </p:nvSpPr>
        <p:spPr>
          <a:xfrm flipH="1">
            <a:off x="6700838" y="2492375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23" name="直接连接符 260122"/>
          <p:cNvSpPr/>
          <p:nvPr/>
        </p:nvSpPr>
        <p:spPr>
          <a:xfrm flipH="1">
            <a:off x="6700838" y="3141663"/>
            <a:ext cx="0" cy="5762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24" name="直接连接符 260123"/>
          <p:cNvSpPr/>
          <p:nvPr/>
        </p:nvSpPr>
        <p:spPr>
          <a:xfrm flipH="1">
            <a:off x="6700838" y="5734050"/>
            <a:ext cx="0" cy="2873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25" name="直接连接符 260124"/>
          <p:cNvSpPr/>
          <p:nvPr/>
        </p:nvSpPr>
        <p:spPr>
          <a:xfrm flipH="1" flipV="1">
            <a:off x="6477000" y="3657600"/>
            <a:ext cx="223838" cy="4191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26" name="矩形 260125"/>
          <p:cNvSpPr/>
          <p:nvPr/>
        </p:nvSpPr>
        <p:spPr>
          <a:xfrm>
            <a:off x="2881313" y="1828800"/>
            <a:ext cx="431800" cy="152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127" name="矩形 260126"/>
          <p:cNvSpPr/>
          <p:nvPr/>
        </p:nvSpPr>
        <p:spPr>
          <a:xfrm>
            <a:off x="2895600" y="2133600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128" name="矩形 260127"/>
          <p:cNvSpPr/>
          <p:nvPr/>
        </p:nvSpPr>
        <p:spPr>
          <a:xfrm>
            <a:off x="2895600" y="2438400"/>
            <a:ext cx="431800" cy="152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129" name="矩形 260128"/>
          <p:cNvSpPr/>
          <p:nvPr/>
        </p:nvSpPr>
        <p:spPr>
          <a:xfrm>
            <a:off x="4876800" y="1828800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130" name="矩形 260129"/>
          <p:cNvSpPr/>
          <p:nvPr/>
        </p:nvSpPr>
        <p:spPr>
          <a:xfrm>
            <a:off x="4876800" y="2133600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131" name="直接连接符 260130"/>
          <p:cNvSpPr/>
          <p:nvPr/>
        </p:nvSpPr>
        <p:spPr>
          <a:xfrm>
            <a:off x="2819400" y="1905000"/>
            <a:ext cx="533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32" name="直接连接符 260131"/>
          <p:cNvSpPr/>
          <p:nvPr/>
        </p:nvSpPr>
        <p:spPr>
          <a:xfrm>
            <a:off x="2895600" y="2209800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33" name="直接连接符 260132"/>
          <p:cNvSpPr/>
          <p:nvPr/>
        </p:nvSpPr>
        <p:spPr>
          <a:xfrm>
            <a:off x="2895600" y="2514600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34" name="直接连接符 260133"/>
          <p:cNvSpPr/>
          <p:nvPr/>
        </p:nvSpPr>
        <p:spPr>
          <a:xfrm>
            <a:off x="4876800" y="1905000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35" name="直接连接符 260134"/>
          <p:cNvSpPr/>
          <p:nvPr/>
        </p:nvSpPr>
        <p:spPr>
          <a:xfrm>
            <a:off x="4897438" y="2276475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36" name="文本框 260135"/>
          <p:cNvSpPr txBox="1"/>
          <p:nvPr/>
        </p:nvSpPr>
        <p:spPr>
          <a:xfrm>
            <a:off x="1371600" y="1828800"/>
            <a:ext cx="504825" cy="915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0137" name="文本框 260136"/>
          <p:cNvSpPr txBox="1"/>
          <p:nvPr/>
        </p:nvSpPr>
        <p:spPr>
          <a:xfrm>
            <a:off x="2895600" y="12954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0138" name="文本框 260137"/>
          <p:cNvSpPr txBox="1"/>
          <p:nvPr/>
        </p:nvSpPr>
        <p:spPr>
          <a:xfrm>
            <a:off x="4800600" y="13716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0139" name="文本框 260138"/>
          <p:cNvSpPr txBox="1"/>
          <p:nvPr/>
        </p:nvSpPr>
        <p:spPr>
          <a:xfrm>
            <a:off x="2952750" y="3573463"/>
            <a:ext cx="863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0140" name="左中括号 260139"/>
          <p:cNvSpPr/>
          <p:nvPr/>
        </p:nvSpPr>
        <p:spPr>
          <a:xfrm>
            <a:off x="6269038" y="3717925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141" name="直接连接符 260140"/>
          <p:cNvSpPr/>
          <p:nvPr/>
        </p:nvSpPr>
        <p:spPr>
          <a:xfrm>
            <a:off x="6269038" y="3860800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42" name="文本框 260141"/>
          <p:cNvSpPr txBox="1"/>
          <p:nvPr/>
        </p:nvSpPr>
        <p:spPr>
          <a:xfrm>
            <a:off x="6340475" y="2781300"/>
            <a:ext cx="2873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>
              <a:latin typeface="Arial" pitchFamily="34" charset="0"/>
            </a:endParaRPr>
          </a:p>
        </p:txBody>
      </p:sp>
      <p:sp>
        <p:nvSpPr>
          <p:cNvPr id="260143" name="左中括号 260142"/>
          <p:cNvSpPr/>
          <p:nvPr/>
        </p:nvSpPr>
        <p:spPr>
          <a:xfrm>
            <a:off x="6411913" y="2781300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144" name="直接连接符 260143"/>
          <p:cNvSpPr/>
          <p:nvPr/>
        </p:nvSpPr>
        <p:spPr>
          <a:xfrm>
            <a:off x="6411913" y="2925763"/>
            <a:ext cx="3603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45" name="直接连接符 260144"/>
          <p:cNvSpPr/>
          <p:nvPr/>
        </p:nvSpPr>
        <p:spPr>
          <a:xfrm>
            <a:off x="6843713" y="2349500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46" name="直接连接符 260145"/>
          <p:cNvSpPr/>
          <p:nvPr/>
        </p:nvSpPr>
        <p:spPr>
          <a:xfrm flipH="1">
            <a:off x="7132638" y="2276475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47" name="直接连接符 260146"/>
          <p:cNvSpPr/>
          <p:nvPr/>
        </p:nvSpPr>
        <p:spPr>
          <a:xfrm>
            <a:off x="7132638" y="2276475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48" name="直接连接符 260147"/>
          <p:cNvSpPr/>
          <p:nvPr/>
        </p:nvSpPr>
        <p:spPr>
          <a:xfrm>
            <a:off x="7132638" y="2420938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49" name="直接连接符 260148"/>
          <p:cNvSpPr/>
          <p:nvPr/>
        </p:nvSpPr>
        <p:spPr>
          <a:xfrm flipV="1">
            <a:off x="7204075" y="2133600"/>
            <a:ext cx="1588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50" name="直接连接符 260149"/>
          <p:cNvSpPr/>
          <p:nvPr/>
        </p:nvSpPr>
        <p:spPr>
          <a:xfrm flipH="1">
            <a:off x="7204075" y="2420938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51" name="文本框 260150"/>
          <p:cNvSpPr txBox="1"/>
          <p:nvPr/>
        </p:nvSpPr>
        <p:spPr>
          <a:xfrm>
            <a:off x="5980113" y="407670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SB2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0152" name="文本框 260151"/>
          <p:cNvSpPr txBox="1"/>
          <p:nvPr/>
        </p:nvSpPr>
        <p:spPr>
          <a:xfrm>
            <a:off x="6781800" y="2895600"/>
            <a:ext cx="649288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0153" name="文本框 260152"/>
          <p:cNvSpPr txBox="1"/>
          <p:nvPr/>
        </p:nvSpPr>
        <p:spPr>
          <a:xfrm>
            <a:off x="5795963" y="5445125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0154" name="文本框 260153"/>
          <p:cNvSpPr txBox="1"/>
          <p:nvPr/>
        </p:nvSpPr>
        <p:spPr>
          <a:xfrm>
            <a:off x="4724400" y="5043488"/>
            <a:ext cx="609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YB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0155" name="文本框 260154"/>
          <p:cNvSpPr txBox="1"/>
          <p:nvPr/>
        </p:nvSpPr>
        <p:spPr>
          <a:xfrm>
            <a:off x="2057400" y="1295400"/>
            <a:ext cx="7191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0156" name="文本框 260155"/>
          <p:cNvSpPr txBox="1"/>
          <p:nvPr/>
        </p:nvSpPr>
        <p:spPr>
          <a:xfrm>
            <a:off x="6804025" y="3789363"/>
            <a:ext cx="720725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KM1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0157" name="直接连接符 260156"/>
          <p:cNvSpPr/>
          <p:nvPr/>
        </p:nvSpPr>
        <p:spPr>
          <a:xfrm>
            <a:off x="3600450" y="3644900"/>
            <a:ext cx="7207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58" name="直接连接符 260157"/>
          <p:cNvSpPr/>
          <p:nvPr/>
        </p:nvSpPr>
        <p:spPr>
          <a:xfrm flipV="1">
            <a:off x="3733800" y="1905000"/>
            <a:ext cx="2960688" cy="79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59" name="直接连接符 260158"/>
          <p:cNvSpPr/>
          <p:nvPr/>
        </p:nvSpPr>
        <p:spPr>
          <a:xfrm flipH="1">
            <a:off x="2133600" y="21336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60" name="直接连接符 260159"/>
          <p:cNvSpPr/>
          <p:nvPr/>
        </p:nvSpPr>
        <p:spPr>
          <a:xfrm flipH="1">
            <a:off x="2133600" y="24384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61" name="直接连接符 260160"/>
          <p:cNvSpPr/>
          <p:nvPr/>
        </p:nvSpPr>
        <p:spPr>
          <a:xfrm flipH="1">
            <a:off x="2133600" y="2209800"/>
            <a:ext cx="387350" cy="76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62" name="直接连接符 260161"/>
          <p:cNvSpPr/>
          <p:nvPr/>
        </p:nvSpPr>
        <p:spPr>
          <a:xfrm flipH="1">
            <a:off x="2133600" y="1905000"/>
            <a:ext cx="387350" cy="76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63" name="直接连接符 260162"/>
          <p:cNvSpPr/>
          <p:nvPr/>
        </p:nvSpPr>
        <p:spPr>
          <a:xfrm flipH="1">
            <a:off x="4462463" y="3857625"/>
            <a:ext cx="0" cy="23622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64" name="矩形 260163"/>
          <p:cNvSpPr/>
          <p:nvPr/>
        </p:nvSpPr>
        <p:spPr>
          <a:xfrm>
            <a:off x="4876800" y="5410200"/>
            <a:ext cx="304800" cy="381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165" name="直接连接符 260164"/>
          <p:cNvSpPr/>
          <p:nvPr/>
        </p:nvSpPr>
        <p:spPr>
          <a:xfrm>
            <a:off x="4114800" y="55626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66" name="直接连接符 260165"/>
          <p:cNvSpPr/>
          <p:nvPr/>
        </p:nvSpPr>
        <p:spPr>
          <a:xfrm>
            <a:off x="5181600" y="5562600"/>
            <a:ext cx="304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67" name="直接连接符 260166"/>
          <p:cNvSpPr/>
          <p:nvPr/>
        </p:nvSpPr>
        <p:spPr>
          <a:xfrm flipH="1" flipV="1">
            <a:off x="5486400" y="4800600"/>
            <a:ext cx="0" cy="762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68" name="直接连接符 260167"/>
          <p:cNvSpPr/>
          <p:nvPr/>
        </p:nvSpPr>
        <p:spPr>
          <a:xfrm flipH="1">
            <a:off x="4495800" y="4800600"/>
            <a:ext cx="990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69" name="直接连接符 260168"/>
          <p:cNvSpPr/>
          <p:nvPr/>
        </p:nvSpPr>
        <p:spPr>
          <a:xfrm flipH="1">
            <a:off x="6705600" y="4067175"/>
            <a:ext cx="0" cy="1371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70" name="直接连接符 260169"/>
          <p:cNvSpPr/>
          <p:nvPr/>
        </p:nvSpPr>
        <p:spPr>
          <a:xfrm>
            <a:off x="6705600" y="34290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71" name="直接连接符 260170"/>
          <p:cNvSpPr/>
          <p:nvPr/>
        </p:nvSpPr>
        <p:spPr>
          <a:xfrm flipH="1">
            <a:off x="7467600" y="3429000"/>
            <a:ext cx="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72" name="直接连接符 260171"/>
          <p:cNvSpPr/>
          <p:nvPr/>
        </p:nvSpPr>
        <p:spPr>
          <a:xfrm flipH="1" flipV="1">
            <a:off x="7315200" y="3733800"/>
            <a:ext cx="144463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73" name="直接连接符 260172"/>
          <p:cNvSpPr/>
          <p:nvPr/>
        </p:nvSpPr>
        <p:spPr>
          <a:xfrm flipH="1">
            <a:off x="7467600" y="4095750"/>
            <a:ext cx="0" cy="914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74" name="直接连接符 260173"/>
          <p:cNvSpPr/>
          <p:nvPr/>
        </p:nvSpPr>
        <p:spPr>
          <a:xfrm>
            <a:off x="6705600" y="50292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75" name="直接连接符 260174"/>
          <p:cNvSpPr/>
          <p:nvPr/>
        </p:nvSpPr>
        <p:spPr>
          <a:xfrm>
            <a:off x="4114800" y="2209800"/>
            <a:ext cx="16002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76" name="直接连接符 260175"/>
          <p:cNvSpPr/>
          <p:nvPr/>
        </p:nvSpPr>
        <p:spPr>
          <a:xfrm>
            <a:off x="5715000" y="6034088"/>
            <a:ext cx="9906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grpSp>
        <p:nvGrpSpPr>
          <p:cNvPr id="260177" name="组合 260176"/>
          <p:cNvGrpSpPr/>
          <p:nvPr/>
        </p:nvGrpSpPr>
        <p:grpSpPr>
          <a:xfrm>
            <a:off x="3352800" y="4114800"/>
            <a:ext cx="1439863" cy="360363"/>
            <a:chOff x="1680" y="2592"/>
            <a:chExt cx="907" cy="227"/>
          </a:xfrm>
        </p:grpSpPr>
        <p:sp>
          <p:nvSpPr>
            <p:cNvPr id="260178" name="矩形 260177"/>
            <p:cNvSpPr/>
            <p:nvPr/>
          </p:nvSpPr>
          <p:spPr>
            <a:xfrm>
              <a:off x="1680" y="2592"/>
              <a:ext cx="907" cy="227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60179" name="组合 260178"/>
            <p:cNvGrpSpPr/>
            <p:nvPr/>
          </p:nvGrpSpPr>
          <p:grpSpPr>
            <a:xfrm>
              <a:off x="2063" y="2592"/>
              <a:ext cx="137" cy="227"/>
              <a:chOff x="2063" y="3249"/>
              <a:chExt cx="137" cy="227"/>
            </a:xfrm>
          </p:grpSpPr>
          <p:sp>
            <p:nvSpPr>
              <p:cNvPr id="260180" name="直接连接符 260179"/>
              <p:cNvSpPr/>
              <p:nvPr/>
            </p:nvSpPr>
            <p:spPr>
              <a:xfrm flipH="1">
                <a:off x="2200" y="3249"/>
                <a:ext cx="0" cy="4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0181" name="直接连接符 260180"/>
              <p:cNvSpPr/>
              <p:nvPr/>
            </p:nvSpPr>
            <p:spPr>
              <a:xfrm flipH="1" flipV="1">
                <a:off x="2199" y="3431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0182" name="直接连接符 260181"/>
              <p:cNvSpPr/>
              <p:nvPr/>
            </p:nvSpPr>
            <p:spPr>
              <a:xfrm flipH="1">
                <a:off x="2063" y="3295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0183" name="直接连接符 260182"/>
              <p:cNvSpPr/>
              <p:nvPr/>
            </p:nvSpPr>
            <p:spPr>
              <a:xfrm flipH="1">
                <a:off x="2063" y="3431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0184" name="直接连接符 260183"/>
              <p:cNvSpPr/>
              <p:nvPr/>
            </p:nvSpPr>
            <p:spPr>
              <a:xfrm flipH="1" flipV="1">
                <a:off x="2063" y="3294"/>
                <a:ext cx="0" cy="13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</p:grpSp>
      </p:grpSp>
      <p:sp>
        <p:nvSpPr>
          <p:cNvPr id="260185" name="直接连接符 260184"/>
          <p:cNvSpPr/>
          <p:nvPr/>
        </p:nvSpPr>
        <p:spPr>
          <a:xfrm flipH="1">
            <a:off x="2133600" y="1828800"/>
            <a:ext cx="0" cy="76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86" name="直接连接符 260185"/>
          <p:cNvSpPr/>
          <p:nvPr/>
        </p:nvSpPr>
        <p:spPr>
          <a:xfrm>
            <a:off x="1828800" y="1905000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87" name="直接连接符 260186"/>
          <p:cNvSpPr/>
          <p:nvPr/>
        </p:nvSpPr>
        <p:spPr>
          <a:xfrm flipH="1">
            <a:off x="2133600" y="1905000"/>
            <a:ext cx="0" cy="76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88" name="直接连接符 260187"/>
          <p:cNvSpPr/>
          <p:nvPr/>
        </p:nvSpPr>
        <p:spPr>
          <a:xfrm flipH="1">
            <a:off x="2133600" y="2514600"/>
            <a:ext cx="381000" cy="76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89" name="直接连接符 260188"/>
          <p:cNvSpPr/>
          <p:nvPr/>
        </p:nvSpPr>
        <p:spPr>
          <a:xfrm flipH="1">
            <a:off x="4495800" y="2514600"/>
            <a:ext cx="0" cy="990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90" name="直接连接符 260189"/>
          <p:cNvSpPr/>
          <p:nvPr/>
        </p:nvSpPr>
        <p:spPr>
          <a:xfrm flipH="1" flipV="1">
            <a:off x="4114800" y="2209800"/>
            <a:ext cx="0" cy="1295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0192" name="文本框 260191"/>
          <p:cNvSpPr txBox="1"/>
          <p:nvPr/>
        </p:nvSpPr>
        <p:spPr>
          <a:xfrm>
            <a:off x="7348538" y="213360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KH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0193" name="文本框 260192"/>
          <p:cNvSpPr txBox="1"/>
          <p:nvPr/>
        </p:nvSpPr>
        <p:spPr>
          <a:xfrm>
            <a:off x="4876800" y="4114800"/>
            <a:ext cx="57467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0194" name="椭圆 260193"/>
          <p:cNvSpPr/>
          <p:nvPr/>
        </p:nvSpPr>
        <p:spPr>
          <a:xfrm>
            <a:off x="3632200" y="6019800"/>
            <a:ext cx="868363" cy="83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11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62146" name="直接连接符 262145"/>
          <p:cNvSpPr/>
          <p:nvPr/>
        </p:nvSpPr>
        <p:spPr>
          <a:xfrm>
            <a:off x="2301875" y="2233613"/>
            <a:ext cx="2024063" cy="15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47" name="标题 26214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zh-CN" altLang="en-US" sz="3200">
                <a:solidFill>
                  <a:schemeClr val="tx1"/>
                </a:solidFill>
              </a:rPr>
              <a:t>电磁抱闸通电制动控制线路</a:t>
            </a:r>
            <a:endParaRPr lang="zh-CN" altLang="en-US" sz="3200">
              <a:solidFill>
                <a:schemeClr val="tx1"/>
              </a:solidFill>
            </a:endParaRPr>
          </a:p>
        </p:txBody>
      </p:sp>
      <p:sp>
        <p:nvSpPr>
          <p:cNvPr id="262148" name="直接连接符 262147"/>
          <p:cNvSpPr/>
          <p:nvPr/>
        </p:nvSpPr>
        <p:spPr>
          <a:xfrm>
            <a:off x="1727200" y="1657350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49" name="直接连接符 262148"/>
          <p:cNvSpPr/>
          <p:nvPr/>
        </p:nvSpPr>
        <p:spPr>
          <a:xfrm>
            <a:off x="2303463" y="1657350"/>
            <a:ext cx="12954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50" name="直接连接符 262149"/>
          <p:cNvSpPr/>
          <p:nvPr/>
        </p:nvSpPr>
        <p:spPr>
          <a:xfrm>
            <a:off x="1727200" y="1944688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51" name="直接连接符 262150"/>
          <p:cNvSpPr/>
          <p:nvPr/>
        </p:nvSpPr>
        <p:spPr>
          <a:xfrm flipV="1">
            <a:off x="2303463" y="1930400"/>
            <a:ext cx="1657350" cy="142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52" name="直接连接符 262151"/>
          <p:cNvSpPr/>
          <p:nvPr/>
        </p:nvSpPr>
        <p:spPr>
          <a:xfrm>
            <a:off x="1727200" y="2233613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53" name="直接连接符 262152"/>
          <p:cNvSpPr/>
          <p:nvPr/>
        </p:nvSpPr>
        <p:spPr>
          <a:xfrm flipH="1">
            <a:off x="3959225" y="1944688"/>
            <a:ext cx="0" cy="12255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54" name="直接连接符 262153"/>
          <p:cNvSpPr/>
          <p:nvPr/>
        </p:nvSpPr>
        <p:spPr>
          <a:xfrm flipH="1">
            <a:off x="4319588" y="2233613"/>
            <a:ext cx="0" cy="9366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55" name="直接连接符 262154"/>
          <p:cNvSpPr/>
          <p:nvPr/>
        </p:nvSpPr>
        <p:spPr>
          <a:xfrm flipH="1">
            <a:off x="3598863" y="1657350"/>
            <a:ext cx="0" cy="15128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56" name="直接连接符 262155"/>
          <p:cNvSpPr/>
          <p:nvPr/>
        </p:nvSpPr>
        <p:spPr>
          <a:xfrm flipH="1">
            <a:off x="3598863" y="3529013"/>
            <a:ext cx="11112" cy="2311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57" name="直接连接符 262156"/>
          <p:cNvSpPr/>
          <p:nvPr/>
        </p:nvSpPr>
        <p:spPr>
          <a:xfrm>
            <a:off x="3959225" y="3529013"/>
            <a:ext cx="9525" cy="21590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58" name="直接连接符 262157"/>
          <p:cNvSpPr/>
          <p:nvPr/>
        </p:nvSpPr>
        <p:spPr>
          <a:xfrm flipH="1">
            <a:off x="2014538" y="2233613"/>
            <a:ext cx="288925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59" name="直接连接符 262158"/>
          <p:cNvSpPr/>
          <p:nvPr/>
        </p:nvSpPr>
        <p:spPr>
          <a:xfrm flipH="1" flipV="1">
            <a:off x="3382963" y="3168650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60" name="直接连接符 262159"/>
          <p:cNvSpPr/>
          <p:nvPr/>
        </p:nvSpPr>
        <p:spPr>
          <a:xfrm flipH="1" flipV="1">
            <a:off x="3743325" y="3168650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61" name="直接连接符 262160"/>
          <p:cNvSpPr/>
          <p:nvPr/>
        </p:nvSpPr>
        <p:spPr>
          <a:xfrm flipH="1" flipV="1">
            <a:off x="4103688" y="3168650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62" name="椭圆 262161"/>
          <p:cNvSpPr/>
          <p:nvPr/>
        </p:nvSpPr>
        <p:spPr>
          <a:xfrm>
            <a:off x="3527425" y="3025775"/>
            <a:ext cx="71438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163" name="椭圆 262162"/>
          <p:cNvSpPr/>
          <p:nvPr/>
        </p:nvSpPr>
        <p:spPr>
          <a:xfrm>
            <a:off x="3887788" y="3025775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164" name="椭圆 262163"/>
          <p:cNvSpPr/>
          <p:nvPr/>
        </p:nvSpPr>
        <p:spPr>
          <a:xfrm>
            <a:off x="4246563" y="3025775"/>
            <a:ext cx="73025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165" name="直接连接符 262164"/>
          <p:cNvSpPr/>
          <p:nvPr/>
        </p:nvSpPr>
        <p:spPr>
          <a:xfrm flipV="1">
            <a:off x="1908175" y="2736850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66" name="直接连接符 262165"/>
          <p:cNvSpPr/>
          <p:nvPr/>
        </p:nvSpPr>
        <p:spPr>
          <a:xfrm flipH="1">
            <a:off x="2159000" y="1728788"/>
            <a:ext cx="0" cy="1008062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67" name="直接连接符 262166"/>
          <p:cNvSpPr/>
          <p:nvPr/>
        </p:nvSpPr>
        <p:spPr>
          <a:xfrm>
            <a:off x="7053263" y="1873250"/>
            <a:ext cx="360362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68" name="直接连接符 262167"/>
          <p:cNvSpPr/>
          <p:nvPr/>
        </p:nvSpPr>
        <p:spPr>
          <a:xfrm flipV="1">
            <a:off x="7053263" y="1801813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69" name="直接连接符 262168"/>
          <p:cNvSpPr/>
          <p:nvPr/>
        </p:nvSpPr>
        <p:spPr>
          <a:xfrm>
            <a:off x="7054850" y="2665413"/>
            <a:ext cx="2873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70" name="直接连接符 262169"/>
          <p:cNvSpPr/>
          <p:nvPr/>
        </p:nvSpPr>
        <p:spPr>
          <a:xfrm flipV="1">
            <a:off x="7053263" y="2520950"/>
            <a:ext cx="290512" cy="5921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71" name="矩形 262170"/>
          <p:cNvSpPr/>
          <p:nvPr/>
        </p:nvSpPr>
        <p:spPr>
          <a:xfrm>
            <a:off x="6764338" y="5416550"/>
            <a:ext cx="576262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172" name="直接连接符 262171"/>
          <p:cNvSpPr/>
          <p:nvPr/>
        </p:nvSpPr>
        <p:spPr>
          <a:xfrm flipH="1">
            <a:off x="6011863" y="1916113"/>
            <a:ext cx="0" cy="410527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73" name="直接连接符 262172"/>
          <p:cNvSpPr/>
          <p:nvPr/>
        </p:nvSpPr>
        <p:spPr>
          <a:xfrm flipH="1">
            <a:off x="7053263" y="1657350"/>
            <a:ext cx="0" cy="2159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74" name="直接连接符 262173"/>
          <p:cNvSpPr/>
          <p:nvPr/>
        </p:nvSpPr>
        <p:spPr>
          <a:xfrm flipH="1">
            <a:off x="7053263" y="3113088"/>
            <a:ext cx="0" cy="5762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75" name="直接连接符 262174"/>
          <p:cNvSpPr/>
          <p:nvPr/>
        </p:nvSpPr>
        <p:spPr>
          <a:xfrm>
            <a:off x="7054850" y="5689600"/>
            <a:ext cx="1588" cy="34448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76" name="直接连接符 262175"/>
          <p:cNvSpPr/>
          <p:nvPr/>
        </p:nvSpPr>
        <p:spPr>
          <a:xfrm flipH="1" flipV="1">
            <a:off x="6908800" y="3689350"/>
            <a:ext cx="144463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77" name="矩形 262176"/>
          <p:cNvSpPr/>
          <p:nvPr/>
        </p:nvSpPr>
        <p:spPr>
          <a:xfrm>
            <a:off x="2700338" y="1585913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178" name="矩形 262177"/>
          <p:cNvSpPr/>
          <p:nvPr/>
        </p:nvSpPr>
        <p:spPr>
          <a:xfrm>
            <a:off x="2700338" y="1873250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179" name="矩形 262178"/>
          <p:cNvSpPr/>
          <p:nvPr/>
        </p:nvSpPr>
        <p:spPr>
          <a:xfrm>
            <a:off x="2700338" y="2160588"/>
            <a:ext cx="431800" cy="144462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180" name="矩形 262179"/>
          <p:cNvSpPr/>
          <p:nvPr/>
        </p:nvSpPr>
        <p:spPr>
          <a:xfrm>
            <a:off x="4573588" y="1585913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181" name="矩形 262180"/>
          <p:cNvSpPr/>
          <p:nvPr/>
        </p:nvSpPr>
        <p:spPr>
          <a:xfrm>
            <a:off x="4573588" y="1873250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182" name="直接连接符 262181"/>
          <p:cNvSpPr/>
          <p:nvPr/>
        </p:nvSpPr>
        <p:spPr>
          <a:xfrm>
            <a:off x="2700338" y="1657350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83" name="直接连接符 262182"/>
          <p:cNvSpPr/>
          <p:nvPr/>
        </p:nvSpPr>
        <p:spPr>
          <a:xfrm>
            <a:off x="2700338" y="1944688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84" name="直接连接符 262183"/>
          <p:cNvSpPr/>
          <p:nvPr/>
        </p:nvSpPr>
        <p:spPr>
          <a:xfrm>
            <a:off x="2700338" y="2233613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85" name="文本框 262184"/>
          <p:cNvSpPr txBox="1"/>
          <p:nvPr/>
        </p:nvSpPr>
        <p:spPr>
          <a:xfrm>
            <a:off x="1187450" y="1512888"/>
            <a:ext cx="504825" cy="915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2186" name="文本框 262185"/>
          <p:cNvSpPr txBox="1"/>
          <p:nvPr/>
        </p:nvSpPr>
        <p:spPr>
          <a:xfrm>
            <a:off x="2700338" y="11525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2187" name="文本框 262186"/>
          <p:cNvSpPr txBox="1"/>
          <p:nvPr/>
        </p:nvSpPr>
        <p:spPr>
          <a:xfrm>
            <a:off x="4429125" y="11906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2188" name="文本框 262187"/>
          <p:cNvSpPr txBox="1"/>
          <p:nvPr/>
        </p:nvSpPr>
        <p:spPr>
          <a:xfrm>
            <a:off x="2771775" y="3241675"/>
            <a:ext cx="8636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2189" name="左中括号 262188"/>
          <p:cNvSpPr/>
          <p:nvPr/>
        </p:nvSpPr>
        <p:spPr>
          <a:xfrm>
            <a:off x="6621463" y="3689350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190" name="直接连接符 262189"/>
          <p:cNvSpPr/>
          <p:nvPr/>
        </p:nvSpPr>
        <p:spPr>
          <a:xfrm>
            <a:off x="6621463" y="3832225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91" name="文本框 262190"/>
          <p:cNvSpPr txBox="1"/>
          <p:nvPr/>
        </p:nvSpPr>
        <p:spPr>
          <a:xfrm>
            <a:off x="6692900" y="2752725"/>
            <a:ext cx="2873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>
              <a:latin typeface="Arial" pitchFamily="34" charset="0"/>
            </a:endParaRPr>
          </a:p>
        </p:txBody>
      </p:sp>
      <p:sp>
        <p:nvSpPr>
          <p:cNvPr id="262192" name="左中括号 262191"/>
          <p:cNvSpPr/>
          <p:nvPr/>
        </p:nvSpPr>
        <p:spPr>
          <a:xfrm>
            <a:off x="6764338" y="2752725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193" name="直接连接符 262192"/>
          <p:cNvSpPr/>
          <p:nvPr/>
        </p:nvSpPr>
        <p:spPr>
          <a:xfrm>
            <a:off x="7196138" y="2017713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94" name="直接连接符 262193"/>
          <p:cNvSpPr/>
          <p:nvPr/>
        </p:nvSpPr>
        <p:spPr>
          <a:xfrm flipH="1">
            <a:off x="7485063" y="1944688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95" name="直接连接符 262194"/>
          <p:cNvSpPr/>
          <p:nvPr/>
        </p:nvSpPr>
        <p:spPr>
          <a:xfrm>
            <a:off x="7485063" y="1944688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96" name="直接连接符 262195"/>
          <p:cNvSpPr/>
          <p:nvPr/>
        </p:nvSpPr>
        <p:spPr>
          <a:xfrm>
            <a:off x="7485063" y="2089150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97" name="直接连接符 262196"/>
          <p:cNvSpPr/>
          <p:nvPr/>
        </p:nvSpPr>
        <p:spPr>
          <a:xfrm flipV="1">
            <a:off x="7556500" y="1801813"/>
            <a:ext cx="1588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98" name="直接连接符 262197"/>
          <p:cNvSpPr/>
          <p:nvPr/>
        </p:nvSpPr>
        <p:spPr>
          <a:xfrm flipH="1">
            <a:off x="7556500" y="208915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199" name="文本框 262198"/>
          <p:cNvSpPr txBox="1"/>
          <p:nvPr/>
        </p:nvSpPr>
        <p:spPr>
          <a:xfrm>
            <a:off x="6551613" y="1801813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KH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2200" name="文本框 262199"/>
          <p:cNvSpPr txBox="1"/>
          <p:nvPr/>
        </p:nvSpPr>
        <p:spPr>
          <a:xfrm>
            <a:off x="6332538" y="4048125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2201" name="文本框 262200"/>
          <p:cNvSpPr txBox="1"/>
          <p:nvPr/>
        </p:nvSpPr>
        <p:spPr>
          <a:xfrm>
            <a:off x="6256338" y="2716213"/>
            <a:ext cx="649287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SB2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2202" name="文本框 262201"/>
          <p:cNvSpPr txBox="1"/>
          <p:nvPr/>
        </p:nvSpPr>
        <p:spPr>
          <a:xfrm>
            <a:off x="6143625" y="5383213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2203" name="文本框 262202"/>
          <p:cNvSpPr txBox="1"/>
          <p:nvPr/>
        </p:nvSpPr>
        <p:spPr>
          <a:xfrm>
            <a:off x="5292725" y="5229225"/>
            <a:ext cx="6096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YB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2204" name="文本框 262203"/>
          <p:cNvSpPr txBox="1"/>
          <p:nvPr/>
        </p:nvSpPr>
        <p:spPr>
          <a:xfrm>
            <a:off x="1908175" y="1152525"/>
            <a:ext cx="7191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2205" name="文本框 262204"/>
          <p:cNvSpPr txBox="1"/>
          <p:nvPr/>
        </p:nvSpPr>
        <p:spPr>
          <a:xfrm>
            <a:off x="7175500" y="3749675"/>
            <a:ext cx="720725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KM1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2206" name="直接连接符 262205"/>
          <p:cNvSpPr/>
          <p:nvPr/>
        </p:nvSpPr>
        <p:spPr>
          <a:xfrm>
            <a:off x="3419475" y="3313113"/>
            <a:ext cx="7207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07" name="文本框 262206"/>
          <p:cNvSpPr txBox="1"/>
          <p:nvPr/>
        </p:nvSpPr>
        <p:spPr>
          <a:xfrm>
            <a:off x="2714625" y="3783013"/>
            <a:ext cx="5746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2208" name="直接连接符 262207"/>
          <p:cNvSpPr/>
          <p:nvPr/>
        </p:nvSpPr>
        <p:spPr>
          <a:xfrm flipH="1">
            <a:off x="2014538" y="1944688"/>
            <a:ext cx="288925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09" name="直接连接符 262208"/>
          <p:cNvSpPr/>
          <p:nvPr/>
        </p:nvSpPr>
        <p:spPr>
          <a:xfrm flipH="1">
            <a:off x="2014538" y="1657350"/>
            <a:ext cx="288925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10" name="直接连接符 262209"/>
          <p:cNvSpPr/>
          <p:nvPr/>
        </p:nvSpPr>
        <p:spPr>
          <a:xfrm flipH="1">
            <a:off x="4319588" y="3529013"/>
            <a:ext cx="0" cy="23622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11" name="椭圆 262210"/>
          <p:cNvSpPr/>
          <p:nvPr/>
        </p:nvSpPr>
        <p:spPr>
          <a:xfrm>
            <a:off x="3517900" y="5689600"/>
            <a:ext cx="863600" cy="8350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262212" name="直接连接符 262211"/>
          <p:cNvSpPr/>
          <p:nvPr/>
        </p:nvSpPr>
        <p:spPr>
          <a:xfrm flipH="1">
            <a:off x="7054850" y="4033838"/>
            <a:ext cx="0" cy="5762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13" name="直接连接符 262212"/>
          <p:cNvSpPr/>
          <p:nvPr/>
        </p:nvSpPr>
        <p:spPr>
          <a:xfrm flipV="1">
            <a:off x="7054850" y="3384550"/>
            <a:ext cx="788988" cy="15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14" name="直接连接符 262213"/>
          <p:cNvSpPr/>
          <p:nvPr/>
        </p:nvSpPr>
        <p:spPr>
          <a:xfrm flipH="1">
            <a:off x="7847013" y="3384550"/>
            <a:ext cx="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15" name="直接连接符 262214"/>
          <p:cNvSpPr/>
          <p:nvPr/>
        </p:nvSpPr>
        <p:spPr>
          <a:xfrm flipH="1" flipV="1">
            <a:off x="7704138" y="3673475"/>
            <a:ext cx="144462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16" name="直接连接符 262215"/>
          <p:cNvSpPr/>
          <p:nvPr/>
        </p:nvSpPr>
        <p:spPr>
          <a:xfrm flipH="1">
            <a:off x="7847013" y="4033838"/>
            <a:ext cx="0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17" name="直接连接符 262216"/>
          <p:cNvSpPr/>
          <p:nvPr/>
        </p:nvSpPr>
        <p:spPr>
          <a:xfrm>
            <a:off x="7054850" y="4321175"/>
            <a:ext cx="79216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grpSp>
        <p:nvGrpSpPr>
          <p:cNvPr id="262218" name="组合 262217"/>
          <p:cNvGrpSpPr/>
          <p:nvPr/>
        </p:nvGrpSpPr>
        <p:grpSpPr>
          <a:xfrm>
            <a:off x="3454400" y="3817938"/>
            <a:ext cx="1008063" cy="360362"/>
            <a:chOff x="1680" y="2592"/>
            <a:chExt cx="907" cy="227"/>
          </a:xfrm>
        </p:grpSpPr>
        <p:sp>
          <p:nvSpPr>
            <p:cNvPr id="262219" name="矩形 262218"/>
            <p:cNvSpPr/>
            <p:nvPr/>
          </p:nvSpPr>
          <p:spPr>
            <a:xfrm>
              <a:off x="1680" y="2592"/>
              <a:ext cx="907" cy="227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62220" name="组合 262219"/>
            <p:cNvGrpSpPr/>
            <p:nvPr/>
          </p:nvGrpSpPr>
          <p:grpSpPr>
            <a:xfrm>
              <a:off x="2063" y="2592"/>
              <a:ext cx="137" cy="227"/>
              <a:chOff x="2063" y="3249"/>
              <a:chExt cx="137" cy="227"/>
            </a:xfrm>
          </p:grpSpPr>
          <p:sp>
            <p:nvSpPr>
              <p:cNvPr id="262221" name="直接连接符 262220"/>
              <p:cNvSpPr/>
              <p:nvPr/>
            </p:nvSpPr>
            <p:spPr>
              <a:xfrm flipH="1">
                <a:off x="2200" y="3249"/>
                <a:ext cx="0" cy="4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2222" name="直接连接符 262221"/>
              <p:cNvSpPr/>
              <p:nvPr/>
            </p:nvSpPr>
            <p:spPr>
              <a:xfrm flipH="1" flipV="1">
                <a:off x="2199" y="3431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2223" name="直接连接符 262222"/>
              <p:cNvSpPr/>
              <p:nvPr/>
            </p:nvSpPr>
            <p:spPr>
              <a:xfrm flipH="1">
                <a:off x="2063" y="3295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2224" name="直接连接符 262223"/>
              <p:cNvSpPr/>
              <p:nvPr/>
            </p:nvSpPr>
            <p:spPr>
              <a:xfrm flipH="1">
                <a:off x="2063" y="3431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2225" name="直接连接符 262224"/>
              <p:cNvSpPr/>
              <p:nvPr/>
            </p:nvSpPr>
            <p:spPr>
              <a:xfrm flipH="1" flipV="1">
                <a:off x="2063" y="3294"/>
                <a:ext cx="0" cy="13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</p:grpSp>
      </p:grpSp>
      <p:sp>
        <p:nvSpPr>
          <p:cNvPr id="262226" name="椭圆 262225"/>
          <p:cNvSpPr/>
          <p:nvPr/>
        </p:nvSpPr>
        <p:spPr>
          <a:xfrm>
            <a:off x="5229225" y="3021013"/>
            <a:ext cx="71438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227" name="椭圆 262226"/>
          <p:cNvSpPr/>
          <p:nvPr/>
        </p:nvSpPr>
        <p:spPr>
          <a:xfrm>
            <a:off x="5576888" y="3025775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228" name="直接连接符 262227"/>
          <p:cNvSpPr/>
          <p:nvPr/>
        </p:nvSpPr>
        <p:spPr>
          <a:xfrm>
            <a:off x="3527425" y="1657350"/>
            <a:ext cx="3527425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29" name="直接连接符 262228"/>
          <p:cNvSpPr/>
          <p:nvPr/>
        </p:nvSpPr>
        <p:spPr>
          <a:xfrm>
            <a:off x="4678363" y="1944688"/>
            <a:ext cx="13716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30" name="直接连接符 262229"/>
          <p:cNvSpPr/>
          <p:nvPr/>
        </p:nvSpPr>
        <p:spPr>
          <a:xfrm flipV="1">
            <a:off x="7054850" y="2149475"/>
            <a:ext cx="3175" cy="5159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31" name="直接连接符 262230"/>
          <p:cNvSpPr/>
          <p:nvPr/>
        </p:nvSpPr>
        <p:spPr>
          <a:xfrm>
            <a:off x="6046788" y="6049963"/>
            <a:ext cx="236855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32" name="直接连接符 262231"/>
          <p:cNvSpPr/>
          <p:nvPr/>
        </p:nvSpPr>
        <p:spPr>
          <a:xfrm>
            <a:off x="7058025" y="2411413"/>
            <a:ext cx="13716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33" name="直接连接符 262232"/>
          <p:cNvSpPr/>
          <p:nvPr/>
        </p:nvSpPr>
        <p:spPr>
          <a:xfrm flipV="1">
            <a:off x="8423275" y="2420938"/>
            <a:ext cx="6350" cy="24447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34" name="直接连接符 262233"/>
          <p:cNvSpPr/>
          <p:nvPr/>
        </p:nvSpPr>
        <p:spPr>
          <a:xfrm flipH="1" flipV="1">
            <a:off x="8207375" y="2665413"/>
            <a:ext cx="214313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35" name="直接连接符 262234"/>
          <p:cNvSpPr/>
          <p:nvPr/>
        </p:nvSpPr>
        <p:spPr>
          <a:xfrm flipH="1">
            <a:off x="8423275" y="3097213"/>
            <a:ext cx="6350" cy="151288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36" name="矩形 262235"/>
          <p:cNvSpPr/>
          <p:nvPr/>
        </p:nvSpPr>
        <p:spPr>
          <a:xfrm>
            <a:off x="8124825" y="5383213"/>
            <a:ext cx="576263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237" name="直接连接符 262236"/>
          <p:cNvSpPr/>
          <p:nvPr/>
        </p:nvSpPr>
        <p:spPr>
          <a:xfrm>
            <a:off x="6767513" y="2868613"/>
            <a:ext cx="15398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38" name="文本框 262237"/>
          <p:cNvSpPr txBox="1"/>
          <p:nvPr/>
        </p:nvSpPr>
        <p:spPr>
          <a:xfrm>
            <a:off x="4500563" y="3141663"/>
            <a:ext cx="7620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2239" name="直接连接符 262238"/>
          <p:cNvSpPr/>
          <p:nvPr/>
        </p:nvSpPr>
        <p:spPr>
          <a:xfrm flipH="1" flipV="1">
            <a:off x="5076825" y="3173413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40" name="直接连接符 262239"/>
          <p:cNvSpPr/>
          <p:nvPr/>
        </p:nvSpPr>
        <p:spPr>
          <a:xfrm flipH="1" flipV="1">
            <a:off x="5432425" y="3168650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41" name="矩形 262240"/>
          <p:cNvSpPr/>
          <p:nvPr/>
        </p:nvSpPr>
        <p:spPr>
          <a:xfrm>
            <a:off x="5076825" y="4926013"/>
            <a:ext cx="838200" cy="304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242" name="文本框 262241"/>
          <p:cNvSpPr txBox="1"/>
          <p:nvPr/>
        </p:nvSpPr>
        <p:spPr>
          <a:xfrm>
            <a:off x="7480300" y="5397500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2243" name="直接连接符 262242"/>
          <p:cNvSpPr/>
          <p:nvPr/>
        </p:nvSpPr>
        <p:spPr>
          <a:xfrm flipH="1">
            <a:off x="2028825" y="1573213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44" name="直接连接符 262243"/>
          <p:cNvSpPr/>
          <p:nvPr/>
        </p:nvSpPr>
        <p:spPr>
          <a:xfrm flipH="1">
            <a:off x="2028825" y="1878013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45" name="直接连接符 262244"/>
          <p:cNvSpPr/>
          <p:nvPr/>
        </p:nvSpPr>
        <p:spPr>
          <a:xfrm flipH="1">
            <a:off x="2014538" y="2160588"/>
            <a:ext cx="14287" cy="1444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46" name="直接连接符 262245"/>
          <p:cNvSpPr/>
          <p:nvPr/>
        </p:nvSpPr>
        <p:spPr>
          <a:xfrm flipH="1" flipV="1">
            <a:off x="8423275" y="5689600"/>
            <a:ext cx="0" cy="360363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47" name="直接连接符 262246"/>
          <p:cNvSpPr/>
          <p:nvPr/>
        </p:nvSpPr>
        <p:spPr>
          <a:xfrm flipH="1" flipV="1">
            <a:off x="8423275" y="5113338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48" name="直接连接符 262247"/>
          <p:cNvSpPr/>
          <p:nvPr/>
        </p:nvSpPr>
        <p:spPr>
          <a:xfrm flipH="1" flipV="1">
            <a:off x="7054850" y="5113338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49" name="直接连接符 262248"/>
          <p:cNvSpPr/>
          <p:nvPr/>
        </p:nvSpPr>
        <p:spPr>
          <a:xfrm>
            <a:off x="8423275" y="4610100"/>
            <a:ext cx="2873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50" name="直接连接符 262249"/>
          <p:cNvSpPr/>
          <p:nvPr/>
        </p:nvSpPr>
        <p:spPr>
          <a:xfrm>
            <a:off x="7054850" y="4610100"/>
            <a:ext cx="2873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51" name="直接连接符 262250"/>
          <p:cNvSpPr/>
          <p:nvPr/>
        </p:nvSpPr>
        <p:spPr>
          <a:xfrm flipV="1">
            <a:off x="7054850" y="4465638"/>
            <a:ext cx="288925" cy="6477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52" name="直接连接符 262251"/>
          <p:cNvSpPr/>
          <p:nvPr/>
        </p:nvSpPr>
        <p:spPr>
          <a:xfrm flipV="1">
            <a:off x="8423275" y="4465638"/>
            <a:ext cx="288925" cy="6477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53" name="文本框 262252"/>
          <p:cNvSpPr txBox="1"/>
          <p:nvPr/>
        </p:nvSpPr>
        <p:spPr>
          <a:xfrm>
            <a:off x="7631113" y="4681538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2255" name="直接连接符 262254"/>
          <p:cNvSpPr/>
          <p:nvPr/>
        </p:nvSpPr>
        <p:spPr>
          <a:xfrm>
            <a:off x="5145088" y="3313113"/>
            <a:ext cx="3603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56" name="直接连接符 262255"/>
          <p:cNvSpPr/>
          <p:nvPr/>
        </p:nvSpPr>
        <p:spPr>
          <a:xfrm>
            <a:off x="3822700" y="1931988"/>
            <a:ext cx="13716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57" name="直接连接符 262256"/>
          <p:cNvSpPr/>
          <p:nvPr/>
        </p:nvSpPr>
        <p:spPr>
          <a:xfrm flipH="1">
            <a:off x="5651500" y="1643063"/>
            <a:ext cx="0" cy="151288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58" name="直接连接符 262257"/>
          <p:cNvSpPr/>
          <p:nvPr/>
        </p:nvSpPr>
        <p:spPr>
          <a:xfrm flipH="1" flipV="1">
            <a:off x="5292725" y="1916113"/>
            <a:ext cx="0" cy="12255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59" name="直接连接符 262258"/>
          <p:cNvSpPr/>
          <p:nvPr/>
        </p:nvSpPr>
        <p:spPr>
          <a:xfrm flipH="1" flipV="1">
            <a:off x="5292725" y="3500438"/>
            <a:ext cx="0" cy="14414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2260" name="直接连接符 262259"/>
          <p:cNvSpPr/>
          <p:nvPr/>
        </p:nvSpPr>
        <p:spPr>
          <a:xfrm flipH="1" flipV="1">
            <a:off x="5651500" y="3500438"/>
            <a:ext cx="0" cy="14414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12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64194" name="直接连接符 264193"/>
          <p:cNvSpPr/>
          <p:nvPr/>
        </p:nvSpPr>
        <p:spPr>
          <a:xfrm>
            <a:off x="2303463" y="2228850"/>
            <a:ext cx="2022475" cy="15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195" name="标题 26419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zh-CN" altLang="en-US" sz="3200">
                <a:solidFill>
                  <a:schemeClr val="tx1"/>
                </a:solidFill>
              </a:rPr>
              <a:t>电磁抱闸通电制动控制线路</a:t>
            </a:r>
            <a:endParaRPr lang="zh-CN" altLang="en-US" sz="3200">
              <a:solidFill>
                <a:schemeClr val="tx1"/>
              </a:solidFill>
            </a:endParaRPr>
          </a:p>
        </p:txBody>
      </p:sp>
      <p:sp>
        <p:nvSpPr>
          <p:cNvPr id="264196" name="直接连接符 264195"/>
          <p:cNvSpPr/>
          <p:nvPr/>
        </p:nvSpPr>
        <p:spPr>
          <a:xfrm>
            <a:off x="1727200" y="1666875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197" name="直接连接符 264196"/>
          <p:cNvSpPr/>
          <p:nvPr/>
        </p:nvSpPr>
        <p:spPr>
          <a:xfrm>
            <a:off x="2303463" y="1666875"/>
            <a:ext cx="12954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198" name="直接连接符 264197"/>
          <p:cNvSpPr/>
          <p:nvPr/>
        </p:nvSpPr>
        <p:spPr>
          <a:xfrm>
            <a:off x="1727200" y="1954213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199" name="直接连接符 264198"/>
          <p:cNvSpPr/>
          <p:nvPr/>
        </p:nvSpPr>
        <p:spPr>
          <a:xfrm>
            <a:off x="2303463" y="1954213"/>
            <a:ext cx="158432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00" name="直接连接符 264199"/>
          <p:cNvSpPr/>
          <p:nvPr/>
        </p:nvSpPr>
        <p:spPr>
          <a:xfrm>
            <a:off x="1727200" y="2243138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01" name="直接连接符 264200"/>
          <p:cNvSpPr/>
          <p:nvPr/>
        </p:nvSpPr>
        <p:spPr>
          <a:xfrm flipH="1">
            <a:off x="3959225" y="1954213"/>
            <a:ext cx="0" cy="12255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02" name="直接连接符 264201"/>
          <p:cNvSpPr/>
          <p:nvPr/>
        </p:nvSpPr>
        <p:spPr>
          <a:xfrm flipH="1">
            <a:off x="4319588" y="2243138"/>
            <a:ext cx="0" cy="9366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03" name="直接连接符 264202"/>
          <p:cNvSpPr/>
          <p:nvPr/>
        </p:nvSpPr>
        <p:spPr>
          <a:xfrm flipH="1">
            <a:off x="3598863" y="1666875"/>
            <a:ext cx="0" cy="15128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04" name="直接连接符 264203"/>
          <p:cNvSpPr/>
          <p:nvPr/>
        </p:nvSpPr>
        <p:spPr>
          <a:xfrm flipH="1">
            <a:off x="3598863" y="3538538"/>
            <a:ext cx="11112" cy="2311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05" name="直接连接符 264204"/>
          <p:cNvSpPr/>
          <p:nvPr/>
        </p:nvSpPr>
        <p:spPr>
          <a:xfrm>
            <a:off x="3959225" y="3538538"/>
            <a:ext cx="9525" cy="21590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06" name="直接连接符 264205"/>
          <p:cNvSpPr/>
          <p:nvPr/>
        </p:nvSpPr>
        <p:spPr>
          <a:xfrm flipH="1">
            <a:off x="2014538" y="2243138"/>
            <a:ext cx="288925" cy="714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07" name="直接连接符 264206"/>
          <p:cNvSpPr/>
          <p:nvPr/>
        </p:nvSpPr>
        <p:spPr>
          <a:xfrm flipH="1" flipV="1">
            <a:off x="3382963" y="317817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08" name="直接连接符 264207"/>
          <p:cNvSpPr/>
          <p:nvPr/>
        </p:nvSpPr>
        <p:spPr>
          <a:xfrm flipH="1" flipV="1">
            <a:off x="3743325" y="317817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09" name="直接连接符 264208"/>
          <p:cNvSpPr/>
          <p:nvPr/>
        </p:nvSpPr>
        <p:spPr>
          <a:xfrm flipH="1" flipV="1">
            <a:off x="4103688" y="317817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10" name="椭圆 264209"/>
          <p:cNvSpPr/>
          <p:nvPr/>
        </p:nvSpPr>
        <p:spPr>
          <a:xfrm>
            <a:off x="3527425" y="3035300"/>
            <a:ext cx="71438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211" name="椭圆 264210"/>
          <p:cNvSpPr/>
          <p:nvPr/>
        </p:nvSpPr>
        <p:spPr>
          <a:xfrm>
            <a:off x="3887788" y="3035300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212" name="椭圆 264211"/>
          <p:cNvSpPr/>
          <p:nvPr/>
        </p:nvSpPr>
        <p:spPr>
          <a:xfrm>
            <a:off x="4246563" y="3035300"/>
            <a:ext cx="73025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213" name="直接连接符 264212"/>
          <p:cNvSpPr/>
          <p:nvPr/>
        </p:nvSpPr>
        <p:spPr>
          <a:xfrm flipV="1">
            <a:off x="1908175" y="2746375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14" name="直接连接符 264213"/>
          <p:cNvSpPr/>
          <p:nvPr/>
        </p:nvSpPr>
        <p:spPr>
          <a:xfrm flipH="1">
            <a:off x="2159000" y="1738313"/>
            <a:ext cx="0" cy="1008062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15" name="直接连接符 264214"/>
          <p:cNvSpPr/>
          <p:nvPr/>
        </p:nvSpPr>
        <p:spPr>
          <a:xfrm>
            <a:off x="7053263" y="1882775"/>
            <a:ext cx="360362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16" name="直接连接符 264215"/>
          <p:cNvSpPr/>
          <p:nvPr/>
        </p:nvSpPr>
        <p:spPr>
          <a:xfrm flipV="1">
            <a:off x="7053263" y="1811338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17" name="直接连接符 264216"/>
          <p:cNvSpPr/>
          <p:nvPr/>
        </p:nvSpPr>
        <p:spPr>
          <a:xfrm>
            <a:off x="7054850" y="2674938"/>
            <a:ext cx="2873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18" name="直接连接符 264217"/>
          <p:cNvSpPr/>
          <p:nvPr/>
        </p:nvSpPr>
        <p:spPr>
          <a:xfrm flipV="1">
            <a:off x="7053263" y="2530475"/>
            <a:ext cx="290512" cy="5921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19" name="矩形 264218"/>
          <p:cNvSpPr/>
          <p:nvPr/>
        </p:nvSpPr>
        <p:spPr>
          <a:xfrm>
            <a:off x="6764338" y="5426075"/>
            <a:ext cx="576262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220" name="直接连接符 264219"/>
          <p:cNvSpPr/>
          <p:nvPr/>
        </p:nvSpPr>
        <p:spPr>
          <a:xfrm flipH="1">
            <a:off x="6046788" y="1954213"/>
            <a:ext cx="0" cy="410527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21" name="直接连接符 264220"/>
          <p:cNvSpPr/>
          <p:nvPr/>
        </p:nvSpPr>
        <p:spPr>
          <a:xfrm flipH="1">
            <a:off x="7053263" y="1666875"/>
            <a:ext cx="0" cy="2159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22" name="直接连接符 264221"/>
          <p:cNvSpPr/>
          <p:nvPr/>
        </p:nvSpPr>
        <p:spPr>
          <a:xfrm flipH="1">
            <a:off x="7053263" y="3122613"/>
            <a:ext cx="0" cy="5762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23" name="直接连接符 264222"/>
          <p:cNvSpPr/>
          <p:nvPr/>
        </p:nvSpPr>
        <p:spPr>
          <a:xfrm>
            <a:off x="7054850" y="5699125"/>
            <a:ext cx="1588" cy="34448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24" name="直接连接符 264223"/>
          <p:cNvSpPr/>
          <p:nvPr/>
        </p:nvSpPr>
        <p:spPr>
          <a:xfrm flipH="1" flipV="1">
            <a:off x="6908800" y="3698875"/>
            <a:ext cx="144463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25" name="矩形 264224"/>
          <p:cNvSpPr/>
          <p:nvPr/>
        </p:nvSpPr>
        <p:spPr>
          <a:xfrm>
            <a:off x="2700338" y="1595438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226" name="矩形 264225"/>
          <p:cNvSpPr/>
          <p:nvPr/>
        </p:nvSpPr>
        <p:spPr>
          <a:xfrm>
            <a:off x="2700338" y="18827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227" name="矩形 264226"/>
          <p:cNvSpPr/>
          <p:nvPr/>
        </p:nvSpPr>
        <p:spPr>
          <a:xfrm>
            <a:off x="2700338" y="2170113"/>
            <a:ext cx="431800" cy="144462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228" name="直接连接符 264227"/>
          <p:cNvSpPr/>
          <p:nvPr/>
        </p:nvSpPr>
        <p:spPr>
          <a:xfrm>
            <a:off x="2700338" y="1666875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29" name="直接连接符 264228"/>
          <p:cNvSpPr/>
          <p:nvPr/>
        </p:nvSpPr>
        <p:spPr>
          <a:xfrm>
            <a:off x="2700338" y="1954213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30" name="直接连接符 264229"/>
          <p:cNvSpPr/>
          <p:nvPr/>
        </p:nvSpPr>
        <p:spPr>
          <a:xfrm>
            <a:off x="2700338" y="2243138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31" name="文本框 264230"/>
          <p:cNvSpPr txBox="1"/>
          <p:nvPr/>
        </p:nvSpPr>
        <p:spPr>
          <a:xfrm>
            <a:off x="1187450" y="1522413"/>
            <a:ext cx="504825" cy="915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4232" name="文本框 264231"/>
          <p:cNvSpPr txBox="1"/>
          <p:nvPr/>
        </p:nvSpPr>
        <p:spPr>
          <a:xfrm>
            <a:off x="2700338" y="116205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4233" name="文本框 264232"/>
          <p:cNvSpPr txBox="1"/>
          <p:nvPr/>
        </p:nvSpPr>
        <p:spPr>
          <a:xfrm>
            <a:off x="2771775" y="3251200"/>
            <a:ext cx="8636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4234" name="左中括号 264233"/>
          <p:cNvSpPr/>
          <p:nvPr/>
        </p:nvSpPr>
        <p:spPr>
          <a:xfrm>
            <a:off x="6621463" y="3698875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235" name="直接连接符 264234"/>
          <p:cNvSpPr/>
          <p:nvPr/>
        </p:nvSpPr>
        <p:spPr>
          <a:xfrm>
            <a:off x="6621463" y="3841750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36" name="文本框 264235"/>
          <p:cNvSpPr txBox="1"/>
          <p:nvPr/>
        </p:nvSpPr>
        <p:spPr>
          <a:xfrm>
            <a:off x="6692900" y="2762250"/>
            <a:ext cx="2873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>
              <a:latin typeface="Arial" pitchFamily="34" charset="0"/>
            </a:endParaRPr>
          </a:p>
        </p:txBody>
      </p:sp>
      <p:sp>
        <p:nvSpPr>
          <p:cNvPr id="264237" name="左中括号 264236"/>
          <p:cNvSpPr/>
          <p:nvPr/>
        </p:nvSpPr>
        <p:spPr>
          <a:xfrm>
            <a:off x="6764338" y="2762250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238" name="直接连接符 264237"/>
          <p:cNvSpPr/>
          <p:nvPr/>
        </p:nvSpPr>
        <p:spPr>
          <a:xfrm>
            <a:off x="7196138" y="2027238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39" name="直接连接符 264238"/>
          <p:cNvSpPr/>
          <p:nvPr/>
        </p:nvSpPr>
        <p:spPr>
          <a:xfrm flipH="1">
            <a:off x="7485063" y="1954213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40" name="直接连接符 264239"/>
          <p:cNvSpPr/>
          <p:nvPr/>
        </p:nvSpPr>
        <p:spPr>
          <a:xfrm>
            <a:off x="7485063" y="1954213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41" name="直接连接符 264240"/>
          <p:cNvSpPr/>
          <p:nvPr/>
        </p:nvSpPr>
        <p:spPr>
          <a:xfrm>
            <a:off x="7485063" y="2098675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42" name="直接连接符 264241"/>
          <p:cNvSpPr/>
          <p:nvPr/>
        </p:nvSpPr>
        <p:spPr>
          <a:xfrm flipV="1">
            <a:off x="7556500" y="1811338"/>
            <a:ext cx="1588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43" name="直接连接符 264242"/>
          <p:cNvSpPr/>
          <p:nvPr/>
        </p:nvSpPr>
        <p:spPr>
          <a:xfrm flipH="1">
            <a:off x="7556500" y="2098675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44" name="文本框 264243"/>
          <p:cNvSpPr txBox="1"/>
          <p:nvPr/>
        </p:nvSpPr>
        <p:spPr>
          <a:xfrm>
            <a:off x="6332538" y="405765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4245" name="文本框 264244"/>
          <p:cNvSpPr txBox="1"/>
          <p:nvPr/>
        </p:nvSpPr>
        <p:spPr>
          <a:xfrm>
            <a:off x="6256338" y="2725738"/>
            <a:ext cx="649287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SB2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4246" name="文本框 264245"/>
          <p:cNvSpPr txBox="1"/>
          <p:nvPr/>
        </p:nvSpPr>
        <p:spPr>
          <a:xfrm>
            <a:off x="6143625" y="5392738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4247" name="文本框 264246"/>
          <p:cNvSpPr txBox="1"/>
          <p:nvPr/>
        </p:nvSpPr>
        <p:spPr>
          <a:xfrm>
            <a:off x="1908175" y="1162050"/>
            <a:ext cx="7191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4248" name="文本框 264247"/>
          <p:cNvSpPr txBox="1"/>
          <p:nvPr/>
        </p:nvSpPr>
        <p:spPr>
          <a:xfrm>
            <a:off x="7175500" y="3759200"/>
            <a:ext cx="720725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KM1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4249" name="直接连接符 264248"/>
          <p:cNvSpPr/>
          <p:nvPr/>
        </p:nvSpPr>
        <p:spPr>
          <a:xfrm>
            <a:off x="3419475" y="3322638"/>
            <a:ext cx="7207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50" name="直接连接符 264249"/>
          <p:cNvSpPr/>
          <p:nvPr/>
        </p:nvSpPr>
        <p:spPr>
          <a:xfrm flipH="1">
            <a:off x="2014538" y="1954213"/>
            <a:ext cx="288925" cy="730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51" name="直接连接符 264250"/>
          <p:cNvSpPr/>
          <p:nvPr/>
        </p:nvSpPr>
        <p:spPr>
          <a:xfrm flipH="1">
            <a:off x="2014538" y="1666875"/>
            <a:ext cx="288925" cy="714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52" name="直接连接符 264251"/>
          <p:cNvSpPr/>
          <p:nvPr/>
        </p:nvSpPr>
        <p:spPr>
          <a:xfrm flipH="1">
            <a:off x="4319588" y="3538538"/>
            <a:ext cx="0" cy="23622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53" name="直接连接符 264252"/>
          <p:cNvSpPr/>
          <p:nvPr/>
        </p:nvSpPr>
        <p:spPr>
          <a:xfrm flipH="1">
            <a:off x="7054850" y="4043363"/>
            <a:ext cx="0" cy="5762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54" name="直接连接符 264253"/>
          <p:cNvSpPr/>
          <p:nvPr/>
        </p:nvSpPr>
        <p:spPr>
          <a:xfrm flipV="1">
            <a:off x="7054850" y="3394075"/>
            <a:ext cx="788988" cy="15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55" name="直接连接符 264254"/>
          <p:cNvSpPr/>
          <p:nvPr/>
        </p:nvSpPr>
        <p:spPr>
          <a:xfrm flipH="1">
            <a:off x="7847013" y="3394075"/>
            <a:ext cx="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56" name="直接连接符 264255"/>
          <p:cNvSpPr/>
          <p:nvPr/>
        </p:nvSpPr>
        <p:spPr>
          <a:xfrm flipH="1" flipV="1">
            <a:off x="7704138" y="3683000"/>
            <a:ext cx="144462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57" name="直接连接符 264256"/>
          <p:cNvSpPr/>
          <p:nvPr/>
        </p:nvSpPr>
        <p:spPr>
          <a:xfrm flipH="1">
            <a:off x="7847013" y="4043363"/>
            <a:ext cx="0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58" name="直接连接符 264257"/>
          <p:cNvSpPr/>
          <p:nvPr/>
        </p:nvSpPr>
        <p:spPr>
          <a:xfrm>
            <a:off x="7054850" y="4330700"/>
            <a:ext cx="79216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grpSp>
        <p:nvGrpSpPr>
          <p:cNvPr id="264259" name="组合 264258"/>
          <p:cNvGrpSpPr/>
          <p:nvPr/>
        </p:nvGrpSpPr>
        <p:grpSpPr>
          <a:xfrm>
            <a:off x="3454400" y="3792538"/>
            <a:ext cx="1008063" cy="360362"/>
            <a:chOff x="1680" y="2592"/>
            <a:chExt cx="907" cy="227"/>
          </a:xfrm>
        </p:grpSpPr>
        <p:sp>
          <p:nvSpPr>
            <p:cNvPr id="264260" name="矩形 264259"/>
            <p:cNvSpPr/>
            <p:nvPr/>
          </p:nvSpPr>
          <p:spPr>
            <a:xfrm>
              <a:off x="1680" y="2592"/>
              <a:ext cx="907" cy="227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64261" name="组合 264260"/>
            <p:cNvGrpSpPr/>
            <p:nvPr/>
          </p:nvGrpSpPr>
          <p:grpSpPr>
            <a:xfrm>
              <a:off x="2063" y="2592"/>
              <a:ext cx="137" cy="227"/>
              <a:chOff x="2063" y="3249"/>
              <a:chExt cx="137" cy="227"/>
            </a:xfrm>
          </p:grpSpPr>
          <p:sp>
            <p:nvSpPr>
              <p:cNvPr id="264262" name="直接连接符 264261"/>
              <p:cNvSpPr/>
              <p:nvPr/>
            </p:nvSpPr>
            <p:spPr>
              <a:xfrm flipH="1">
                <a:off x="2200" y="3249"/>
                <a:ext cx="0" cy="4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4263" name="直接连接符 264262"/>
              <p:cNvSpPr/>
              <p:nvPr/>
            </p:nvSpPr>
            <p:spPr>
              <a:xfrm flipH="1" flipV="1">
                <a:off x="2199" y="3431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4264" name="直接连接符 264263"/>
              <p:cNvSpPr/>
              <p:nvPr/>
            </p:nvSpPr>
            <p:spPr>
              <a:xfrm flipH="1">
                <a:off x="2063" y="3295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4265" name="直接连接符 264264"/>
              <p:cNvSpPr/>
              <p:nvPr/>
            </p:nvSpPr>
            <p:spPr>
              <a:xfrm flipH="1">
                <a:off x="2063" y="3431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4266" name="直接连接符 264265"/>
              <p:cNvSpPr/>
              <p:nvPr/>
            </p:nvSpPr>
            <p:spPr>
              <a:xfrm flipH="1" flipV="1">
                <a:off x="2063" y="3294"/>
                <a:ext cx="0" cy="13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</p:grpSp>
      </p:grpSp>
      <p:sp>
        <p:nvSpPr>
          <p:cNvPr id="264267" name="直接连接符 264266"/>
          <p:cNvSpPr/>
          <p:nvPr/>
        </p:nvSpPr>
        <p:spPr>
          <a:xfrm>
            <a:off x="3814763" y="1954213"/>
            <a:ext cx="863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68" name="直接连接符 264267"/>
          <p:cNvSpPr/>
          <p:nvPr/>
        </p:nvSpPr>
        <p:spPr>
          <a:xfrm>
            <a:off x="3527425" y="1666875"/>
            <a:ext cx="3527425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69" name="直接连接符 264268"/>
          <p:cNvSpPr/>
          <p:nvPr/>
        </p:nvSpPr>
        <p:spPr>
          <a:xfrm>
            <a:off x="4678363" y="1954213"/>
            <a:ext cx="13716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70" name="直接连接符 264269"/>
          <p:cNvSpPr/>
          <p:nvPr/>
        </p:nvSpPr>
        <p:spPr>
          <a:xfrm flipV="1">
            <a:off x="7054850" y="2159000"/>
            <a:ext cx="3175" cy="5159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71" name="直接连接符 264270"/>
          <p:cNvSpPr/>
          <p:nvPr/>
        </p:nvSpPr>
        <p:spPr>
          <a:xfrm>
            <a:off x="6046788" y="6059488"/>
            <a:ext cx="236855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72" name="直接连接符 264271"/>
          <p:cNvSpPr/>
          <p:nvPr/>
        </p:nvSpPr>
        <p:spPr>
          <a:xfrm>
            <a:off x="7058025" y="2420938"/>
            <a:ext cx="13716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73" name="直接连接符 264272"/>
          <p:cNvSpPr/>
          <p:nvPr/>
        </p:nvSpPr>
        <p:spPr>
          <a:xfrm flipV="1">
            <a:off x="8423275" y="2430463"/>
            <a:ext cx="6350" cy="24447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74" name="直接连接符 264273"/>
          <p:cNvSpPr/>
          <p:nvPr/>
        </p:nvSpPr>
        <p:spPr>
          <a:xfrm flipH="1" flipV="1">
            <a:off x="8207375" y="2674938"/>
            <a:ext cx="214313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75" name="直接连接符 264274"/>
          <p:cNvSpPr/>
          <p:nvPr/>
        </p:nvSpPr>
        <p:spPr>
          <a:xfrm flipH="1">
            <a:off x="8423275" y="3106738"/>
            <a:ext cx="6350" cy="151288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76" name="矩形 264275"/>
          <p:cNvSpPr/>
          <p:nvPr/>
        </p:nvSpPr>
        <p:spPr>
          <a:xfrm>
            <a:off x="8124825" y="5392738"/>
            <a:ext cx="576263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277" name="直接连接符 264276"/>
          <p:cNvSpPr/>
          <p:nvPr/>
        </p:nvSpPr>
        <p:spPr>
          <a:xfrm>
            <a:off x="6767513" y="2878138"/>
            <a:ext cx="15398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78" name="文本框 264277"/>
          <p:cNvSpPr txBox="1"/>
          <p:nvPr/>
        </p:nvSpPr>
        <p:spPr>
          <a:xfrm>
            <a:off x="7480300" y="5407025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4279" name="直接连接符 264278"/>
          <p:cNvSpPr/>
          <p:nvPr/>
        </p:nvSpPr>
        <p:spPr>
          <a:xfrm flipH="1">
            <a:off x="2028825" y="1582738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80" name="直接连接符 264279"/>
          <p:cNvSpPr/>
          <p:nvPr/>
        </p:nvSpPr>
        <p:spPr>
          <a:xfrm flipH="1">
            <a:off x="2028825" y="1887538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81" name="直接连接符 264280"/>
          <p:cNvSpPr/>
          <p:nvPr/>
        </p:nvSpPr>
        <p:spPr>
          <a:xfrm flipH="1">
            <a:off x="2014538" y="2170113"/>
            <a:ext cx="14287" cy="1444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82" name="直接连接符 264281"/>
          <p:cNvSpPr/>
          <p:nvPr/>
        </p:nvSpPr>
        <p:spPr>
          <a:xfrm flipH="1" flipV="1">
            <a:off x="8423275" y="5699125"/>
            <a:ext cx="0" cy="360363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83" name="直接连接符 264282"/>
          <p:cNvSpPr/>
          <p:nvPr/>
        </p:nvSpPr>
        <p:spPr>
          <a:xfrm flipH="1" flipV="1">
            <a:off x="8423275" y="5122863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84" name="直接连接符 264283"/>
          <p:cNvSpPr/>
          <p:nvPr/>
        </p:nvSpPr>
        <p:spPr>
          <a:xfrm flipH="1" flipV="1">
            <a:off x="7054850" y="5122863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85" name="直接连接符 264284"/>
          <p:cNvSpPr/>
          <p:nvPr/>
        </p:nvSpPr>
        <p:spPr>
          <a:xfrm>
            <a:off x="8423275" y="4619625"/>
            <a:ext cx="2873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86" name="直接连接符 264285"/>
          <p:cNvSpPr/>
          <p:nvPr/>
        </p:nvSpPr>
        <p:spPr>
          <a:xfrm>
            <a:off x="7054850" y="4619625"/>
            <a:ext cx="2873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87" name="直接连接符 264286"/>
          <p:cNvSpPr/>
          <p:nvPr/>
        </p:nvSpPr>
        <p:spPr>
          <a:xfrm flipV="1">
            <a:off x="7054850" y="4475163"/>
            <a:ext cx="288925" cy="6477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88" name="直接连接符 264287"/>
          <p:cNvSpPr/>
          <p:nvPr/>
        </p:nvSpPr>
        <p:spPr>
          <a:xfrm flipV="1">
            <a:off x="8423275" y="4475163"/>
            <a:ext cx="288925" cy="6477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89" name="文本框 264288"/>
          <p:cNvSpPr txBox="1"/>
          <p:nvPr/>
        </p:nvSpPr>
        <p:spPr>
          <a:xfrm>
            <a:off x="7631113" y="4691063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4291" name="文本框 264290"/>
          <p:cNvSpPr txBox="1"/>
          <p:nvPr/>
        </p:nvSpPr>
        <p:spPr>
          <a:xfrm>
            <a:off x="6191250" y="4691063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4292" name="文本框 264291"/>
          <p:cNvSpPr txBox="1"/>
          <p:nvPr/>
        </p:nvSpPr>
        <p:spPr>
          <a:xfrm>
            <a:off x="6551613" y="1801813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KH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4293" name="文本框 264292"/>
          <p:cNvSpPr txBox="1"/>
          <p:nvPr/>
        </p:nvSpPr>
        <p:spPr>
          <a:xfrm>
            <a:off x="2714625" y="3783013"/>
            <a:ext cx="5746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4294" name="椭圆 264293"/>
          <p:cNvSpPr/>
          <p:nvPr/>
        </p:nvSpPr>
        <p:spPr>
          <a:xfrm>
            <a:off x="3517900" y="5689600"/>
            <a:ext cx="863600" cy="8350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264295" name="直接连接符 264294"/>
          <p:cNvSpPr/>
          <p:nvPr/>
        </p:nvSpPr>
        <p:spPr>
          <a:xfrm flipH="1">
            <a:off x="4319588" y="2233613"/>
            <a:ext cx="0" cy="9366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296" name="矩形 264295"/>
          <p:cNvSpPr/>
          <p:nvPr/>
        </p:nvSpPr>
        <p:spPr>
          <a:xfrm>
            <a:off x="4573588" y="1571625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297" name="矩形 264296"/>
          <p:cNvSpPr/>
          <p:nvPr/>
        </p:nvSpPr>
        <p:spPr>
          <a:xfrm>
            <a:off x="4573588" y="1858963"/>
            <a:ext cx="431800" cy="144462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298" name="文本框 264297"/>
          <p:cNvSpPr txBox="1"/>
          <p:nvPr/>
        </p:nvSpPr>
        <p:spPr>
          <a:xfrm>
            <a:off x="4429125" y="11906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4299" name="文本框 264298"/>
          <p:cNvSpPr txBox="1"/>
          <p:nvPr/>
        </p:nvSpPr>
        <p:spPr>
          <a:xfrm>
            <a:off x="5292725" y="5229225"/>
            <a:ext cx="6096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YB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4300" name="椭圆 264299"/>
          <p:cNvSpPr/>
          <p:nvPr/>
        </p:nvSpPr>
        <p:spPr>
          <a:xfrm>
            <a:off x="5229225" y="3021013"/>
            <a:ext cx="71438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301" name="椭圆 264300"/>
          <p:cNvSpPr/>
          <p:nvPr/>
        </p:nvSpPr>
        <p:spPr>
          <a:xfrm>
            <a:off x="5576888" y="3025775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302" name="文本框 264301"/>
          <p:cNvSpPr txBox="1"/>
          <p:nvPr/>
        </p:nvSpPr>
        <p:spPr>
          <a:xfrm>
            <a:off x="4500563" y="3141663"/>
            <a:ext cx="7620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4303" name="直接连接符 264302"/>
          <p:cNvSpPr/>
          <p:nvPr/>
        </p:nvSpPr>
        <p:spPr>
          <a:xfrm flipH="1" flipV="1">
            <a:off x="5076825" y="3173413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304" name="直接连接符 264303"/>
          <p:cNvSpPr/>
          <p:nvPr/>
        </p:nvSpPr>
        <p:spPr>
          <a:xfrm flipH="1" flipV="1">
            <a:off x="5432425" y="3168650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305" name="矩形 264304"/>
          <p:cNvSpPr/>
          <p:nvPr/>
        </p:nvSpPr>
        <p:spPr>
          <a:xfrm>
            <a:off x="5076825" y="4926013"/>
            <a:ext cx="838200" cy="304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4306" name="直接连接符 264305"/>
          <p:cNvSpPr/>
          <p:nvPr/>
        </p:nvSpPr>
        <p:spPr>
          <a:xfrm>
            <a:off x="5145088" y="3313113"/>
            <a:ext cx="3603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307" name="直接连接符 264306"/>
          <p:cNvSpPr/>
          <p:nvPr/>
        </p:nvSpPr>
        <p:spPr>
          <a:xfrm flipH="1">
            <a:off x="5651500" y="1671638"/>
            <a:ext cx="0" cy="151288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308" name="直接连接符 264307"/>
          <p:cNvSpPr/>
          <p:nvPr/>
        </p:nvSpPr>
        <p:spPr>
          <a:xfrm flipH="1" flipV="1">
            <a:off x="5292725" y="1958975"/>
            <a:ext cx="0" cy="12255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309" name="直接连接符 264308"/>
          <p:cNvSpPr/>
          <p:nvPr/>
        </p:nvSpPr>
        <p:spPr>
          <a:xfrm flipH="1" flipV="1">
            <a:off x="5292725" y="3500438"/>
            <a:ext cx="0" cy="14414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4310" name="直接连接符 264309"/>
          <p:cNvSpPr/>
          <p:nvPr/>
        </p:nvSpPr>
        <p:spPr>
          <a:xfrm flipH="1" flipV="1">
            <a:off x="5651500" y="3500438"/>
            <a:ext cx="0" cy="14414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13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66242" name="标题 26624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zh-CN" altLang="en-US" sz="3200">
                <a:solidFill>
                  <a:schemeClr val="tx1"/>
                </a:solidFill>
              </a:rPr>
              <a:t>电磁抱闸通电制动控制线路</a:t>
            </a:r>
            <a:endParaRPr lang="zh-CN" altLang="en-US" sz="3200">
              <a:solidFill>
                <a:schemeClr val="tx1"/>
              </a:solidFill>
            </a:endParaRPr>
          </a:p>
        </p:txBody>
      </p:sp>
      <p:sp>
        <p:nvSpPr>
          <p:cNvPr id="266243" name="直接连接符 266242"/>
          <p:cNvSpPr/>
          <p:nvPr/>
        </p:nvSpPr>
        <p:spPr>
          <a:xfrm>
            <a:off x="1727200" y="1666875"/>
            <a:ext cx="3048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44" name="直接连接符 266243"/>
          <p:cNvSpPr/>
          <p:nvPr/>
        </p:nvSpPr>
        <p:spPr>
          <a:xfrm>
            <a:off x="2303463" y="1666875"/>
            <a:ext cx="12954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45" name="直接连接符 266244"/>
          <p:cNvSpPr/>
          <p:nvPr/>
        </p:nvSpPr>
        <p:spPr>
          <a:xfrm>
            <a:off x="1727200" y="1954213"/>
            <a:ext cx="3048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46" name="直接连接符 266245"/>
          <p:cNvSpPr/>
          <p:nvPr/>
        </p:nvSpPr>
        <p:spPr>
          <a:xfrm>
            <a:off x="2303463" y="1954213"/>
            <a:ext cx="158432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47" name="直接连接符 266246"/>
          <p:cNvSpPr/>
          <p:nvPr/>
        </p:nvSpPr>
        <p:spPr>
          <a:xfrm>
            <a:off x="1727200" y="2243138"/>
            <a:ext cx="304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48" name="直接连接符 266247"/>
          <p:cNvSpPr/>
          <p:nvPr/>
        </p:nvSpPr>
        <p:spPr>
          <a:xfrm flipH="1">
            <a:off x="3959225" y="1954213"/>
            <a:ext cx="0" cy="12255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49" name="直接连接符 266248"/>
          <p:cNvSpPr/>
          <p:nvPr/>
        </p:nvSpPr>
        <p:spPr>
          <a:xfrm flipH="1">
            <a:off x="4319588" y="2243138"/>
            <a:ext cx="0" cy="9366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50" name="直接连接符 266249"/>
          <p:cNvSpPr/>
          <p:nvPr/>
        </p:nvSpPr>
        <p:spPr>
          <a:xfrm flipH="1">
            <a:off x="3598863" y="1666875"/>
            <a:ext cx="0" cy="15128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51" name="直接连接符 266250"/>
          <p:cNvSpPr/>
          <p:nvPr/>
        </p:nvSpPr>
        <p:spPr>
          <a:xfrm flipH="1">
            <a:off x="3598863" y="3538538"/>
            <a:ext cx="11112" cy="2311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52" name="直接连接符 266251"/>
          <p:cNvSpPr/>
          <p:nvPr/>
        </p:nvSpPr>
        <p:spPr>
          <a:xfrm>
            <a:off x="3959225" y="3538538"/>
            <a:ext cx="9525" cy="21590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53" name="直接连接符 266252"/>
          <p:cNvSpPr/>
          <p:nvPr/>
        </p:nvSpPr>
        <p:spPr>
          <a:xfrm flipH="1">
            <a:off x="2014538" y="2243138"/>
            <a:ext cx="288925" cy="714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54" name="直接连接符 266253"/>
          <p:cNvSpPr/>
          <p:nvPr/>
        </p:nvSpPr>
        <p:spPr>
          <a:xfrm flipH="1" flipV="1">
            <a:off x="3382963" y="317817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55" name="直接连接符 266254"/>
          <p:cNvSpPr/>
          <p:nvPr/>
        </p:nvSpPr>
        <p:spPr>
          <a:xfrm flipH="1" flipV="1">
            <a:off x="3743325" y="317817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56" name="直接连接符 266255"/>
          <p:cNvSpPr/>
          <p:nvPr/>
        </p:nvSpPr>
        <p:spPr>
          <a:xfrm flipH="1" flipV="1">
            <a:off x="4103688" y="3178175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57" name="椭圆 266256"/>
          <p:cNvSpPr/>
          <p:nvPr/>
        </p:nvSpPr>
        <p:spPr>
          <a:xfrm>
            <a:off x="3527425" y="3035300"/>
            <a:ext cx="71438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258" name="椭圆 266257"/>
          <p:cNvSpPr/>
          <p:nvPr/>
        </p:nvSpPr>
        <p:spPr>
          <a:xfrm>
            <a:off x="3887788" y="3035300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259" name="椭圆 266258"/>
          <p:cNvSpPr/>
          <p:nvPr/>
        </p:nvSpPr>
        <p:spPr>
          <a:xfrm>
            <a:off x="4246563" y="3035300"/>
            <a:ext cx="73025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260" name="直接连接符 266259"/>
          <p:cNvSpPr/>
          <p:nvPr/>
        </p:nvSpPr>
        <p:spPr>
          <a:xfrm flipV="1">
            <a:off x="1908175" y="2746375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61" name="直接连接符 266260"/>
          <p:cNvSpPr/>
          <p:nvPr/>
        </p:nvSpPr>
        <p:spPr>
          <a:xfrm flipH="1">
            <a:off x="2159000" y="1738313"/>
            <a:ext cx="0" cy="1008062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62" name="直接连接符 266261"/>
          <p:cNvSpPr/>
          <p:nvPr/>
        </p:nvSpPr>
        <p:spPr>
          <a:xfrm>
            <a:off x="7053263" y="1882775"/>
            <a:ext cx="360362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63" name="直接连接符 266262"/>
          <p:cNvSpPr/>
          <p:nvPr/>
        </p:nvSpPr>
        <p:spPr>
          <a:xfrm flipV="1">
            <a:off x="7053263" y="1811338"/>
            <a:ext cx="215900" cy="35877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64" name="直接连接符 266263"/>
          <p:cNvSpPr/>
          <p:nvPr/>
        </p:nvSpPr>
        <p:spPr>
          <a:xfrm>
            <a:off x="7054850" y="2674938"/>
            <a:ext cx="287338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65" name="直接连接符 266264"/>
          <p:cNvSpPr/>
          <p:nvPr/>
        </p:nvSpPr>
        <p:spPr>
          <a:xfrm flipV="1">
            <a:off x="7053263" y="2530475"/>
            <a:ext cx="290512" cy="592138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66" name="矩形 266265"/>
          <p:cNvSpPr/>
          <p:nvPr/>
        </p:nvSpPr>
        <p:spPr>
          <a:xfrm>
            <a:off x="6764338" y="5426075"/>
            <a:ext cx="576262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267" name="直接连接符 266266"/>
          <p:cNvSpPr/>
          <p:nvPr/>
        </p:nvSpPr>
        <p:spPr>
          <a:xfrm flipH="1">
            <a:off x="6046788" y="1954213"/>
            <a:ext cx="0" cy="410527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68" name="直接连接符 266267"/>
          <p:cNvSpPr/>
          <p:nvPr/>
        </p:nvSpPr>
        <p:spPr>
          <a:xfrm flipH="1">
            <a:off x="7053263" y="1666875"/>
            <a:ext cx="0" cy="2159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69" name="直接连接符 266268"/>
          <p:cNvSpPr/>
          <p:nvPr/>
        </p:nvSpPr>
        <p:spPr>
          <a:xfrm flipH="1">
            <a:off x="7053263" y="3122613"/>
            <a:ext cx="0" cy="576262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70" name="直接连接符 266269"/>
          <p:cNvSpPr/>
          <p:nvPr/>
        </p:nvSpPr>
        <p:spPr>
          <a:xfrm>
            <a:off x="7054850" y="5699125"/>
            <a:ext cx="1588" cy="34448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71" name="直接连接符 266270"/>
          <p:cNvSpPr/>
          <p:nvPr/>
        </p:nvSpPr>
        <p:spPr>
          <a:xfrm flipV="1">
            <a:off x="7053263" y="3611563"/>
            <a:ext cx="1587" cy="446087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72" name="矩形 266271"/>
          <p:cNvSpPr/>
          <p:nvPr/>
        </p:nvSpPr>
        <p:spPr>
          <a:xfrm>
            <a:off x="2700338" y="1595438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273" name="矩形 266272"/>
          <p:cNvSpPr/>
          <p:nvPr/>
        </p:nvSpPr>
        <p:spPr>
          <a:xfrm>
            <a:off x="2700338" y="18827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274" name="矩形 266273"/>
          <p:cNvSpPr/>
          <p:nvPr/>
        </p:nvSpPr>
        <p:spPr>
          <a:xfrm>
            <a:off x="2700338" y="2170113"/>
            <a:ext cx="431800" cy="144462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275" name="直接连接符 266274"/>
          <p:cNvSpPr/>
          <p:nvPr/>
        </p:nvSpPr>
        <p:spPr>
          <a:xfrm>
            <a:off x="2700338" y="1666875"/>
            <a:ext cx="4318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76" name="直接连接符 266275"/>
          <p:cNvSpPr/>
          <p:nvPr/>
        </p:nvSpPr>
        <p:spPr>
          <a:xfrm>
            <a:off x="2700338" y="1954213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77" name="直接连接符 266276"/>
          <p:cNvSpPr/>
          <p:nvPr/>
        </p:nvSpPr>
        <p:spPr>
          <a:xfrm>
            <a:off x="2700338" y="2243138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78" name="文本框 266277"/>
          <p:cNvSpPr txBox="1"/>
          <p:nvPr/>
        </p:nvSpPr>
        <p:spPr>
          <a:xfrm>
            <a:off x="1187450" y="1522413"/>
            <a:ext cx="504825" cy="915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6279" name="文本框 266278"/>
          <p:cNvSpPr txBox="1"/>
          <p:nvPr/>
        </p:nvSpPr>
        <p:spPr>
          <a:xfrm>
            <a:off x="2700338" y="116205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6280" name="文本框 266279"/>
          <p:cNvSpPr txBox="1"/>
          <p:nvPr/>
        </p:nvSpPr>
        <p:spPr>
          <a:xfrm>
            <a:off x="2771775" y="3251200"/>
            <a:ext cx="8636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6281" name="左中括号 266280"/>
          <p:cNvSpPr/>
          <p:nvPr/>
        </p:nvSpPr>
        <p:spPr>
          <a:xfrm>
            <a:off x="6621463" y="3698875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282" name="直接连接符 266281"/>
          <p:cNvSpPr/>
          <p:nvPr/>
        </p:nvSpPr>
        <p:spPr>
          <a:xfrm>
            <a:off x="6621463" y="3841750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83" name="文本框 266282"/>
          <p:cNvSpPr txBox="1"/>
          <p:nvPr/>
        </p:nvSpPr>
        <p:spPr>
          <a:xfrm>
            <a:off x="6692900" y="2762250"/>
            <a:ext cx="2873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>
              <a:latin typeface="Arial" pitchFamily="34" charset="0"/>
            </a:endParaRPr>
          </a:p>
        </p:txBody>
      </p:sp>
      <p:sp>
        <p:nvSpPr>
          <p:cNvPr id="266284" name="左中括号 266283"/>
          <p:cNvSpPr/>
          <p:nvPr/>
        </p:nvSpPr>
        <p:spPr>
          <a:xfrm>
            <a:off x="6764338" y="2762250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285" name="直接连接符 266284"/>
          <p:cNvSpPr/>
          <p:nvPr/>
        </p:nvSpPr>
        <p:spPr>
          <a:xfrm>
            <a:off x="7196138" y="2027238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86" name="直接连接符 266285"/>
          <p:cNvSpPr/>
          <p:nvPr/>
        </p:nvSpPr>
        <p:spPr>
          <a:xfrm flipH="1">
            <a:off x="7485063" y="1954213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87" name="直接连接符 266286"/>
          <p:cNvSpPr/>
          <p:nvPr/>
        </p:nvSpPr>
        <p:spPr>
          <a:xfrm>
            <a:off x="7485063" y="1954213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88" name="直接连接符 266287"/>
          <p:cNvSpPr/>
          <p:nvPr/>
        </p:nvSpPr>
        <p:spPr>
          <a:xfrm>
            <a:off x="7485063" y="2098675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89" name="直接连接符 266288"/>
          <p:cNvSpPr/>
          <p:nvPr/>
        </p:nvSpPr>
        <p:spPr>
          <a:xfrm flipV="1">
            <a:off x="7556500" y="1811338"/>
            <a:ext cx="1588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90" name="直接连接符 266289"/>
          <p:cNvSpPr/>
          <p:nvPr/>
        </p:nvSpPr>
        <p:spPr>
          <a:xfrm flipH="1">
            <a:off x="7556500" y="2098675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91" name="文本框 266290"/>
          <p:cNvSpPr txBox="1"/>
          <p:nvPr/>
        </p:nvSpPr>
        <p:spPr>
          <a:xfrm>
            <a:off x="6332538" y="405765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6292" name="文本框 266291"/>
          <p:cNvSpPr txBox="1"/>
          <p:nvPr/>
        </p:nvSpPr>
        <p:spPr>
          <a:xfrm>
            <a:off x="6256338" y="2725738"/>
            <a:ext cx="649287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SB2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6293" name="文本框 266292"/>
          <p:cNvSpPr txBox="1"/>
          <p:nvPr/>
        </p:nvSpPr>
        <p:spPr>
          <a:xfrm>
            <a:off x="6143625" y="5392738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6294" name="文本框 266293"/>
          <p:cNvSpPr txBox="1"/>
          <p:nvPr/>
        </p:nvSpPr>
        <p:spPr>
          <a:xfrm>
            <a:off x="1908175" y="1162050"/>
            <a:ext cx="7191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6295" name="文本框 266294"/>
          <p:cNvSpPr txBox="1"/>
          <p:nvPr/>
        </p:nvSpPr>
        <p:spPr>
          <a:xfrm>
            <a:off x="7175500" y="3759200"/>
            <a:ext cx="720725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KM1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6296" name="直接连接符 266295"/>
          <p:cNvSpPr/>
          <p:nvPr/>
        </p:nvSpPr>
        <p:spPr>
          <a:xfrm>
            <a:off x="3419475" y="3322638"/>
            <a:ext cx="7207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97" name="直接连接符 266296"/>
          <p:cNvSpPr/>
          <p:nvPr/>
        </p:nvSpPr>
        <p:spPr>
          <a:xfrm flipH="1">
            <a:off x="2014538" y="1954213"/>
            <a:ext cx="288925" cy="730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98" name="直接连接符 266297"/>
          <p:cNvSpPr/>
          <p:nvPr/>
        </p:nvSpPr>
        <p:spPr>
          <a:xfrm flipH="1">
            <a:off x="2014538" y="1666875"/>
            <a:ext cx="288925" cy="71438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299" name="直接连接符 266298"/>
          <p:cNvSpPr/>
          <p:nvPr/>
        </p:nvSpPr>
        <p:spPr>
          <a:xfrm flipH="1">
            <a:off x="4319588" y="3538538"/>
            <a:ext cx="0" cy="23622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00" name="直接连接符 266299"/>
          <p:cNvSpPr/>
          <p:nvPr/>
        </p:nvSpPr>
        <p:spPr>
          <a:xfrm flipH="1">
            <a:off x="7054850" y="4043363"/>
            <a:ext cx="0" cy="576262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01" name="直接连接符 266300"/>
          <p:cNvSpPr/>
          <p:nvPr/>
        </p:nvSpPr>
        <p:spPr>
          <a:xfrm flipV="1">
            <a:off x="7054850" y="3394075"/>
            <a:ext cx="788988" cy="15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02" name="直接连接符 266301"/>
          <p:cNvSpPr/>
          <p:nvPr/>
        </p:nvSpPr>
        <p:spPr>
          <a:xfrm flipH="1">
            <a:off x="7847013" y="3394075"/>
            <a:ext cx="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03" name="直接连接符 266302"/>
          <p:cNvSpPr/>
          <p:nvPr/>
        </p:nvSpPr>
        <p:spPr>
          <a:xfrm flipH="1" flipV="1">
            <a:off x="7704138" y="3683000"/>
            <a:ext cx="144462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04" name="直接连接符 266303"/>
          <p:cNvSpPr/>
          <p:nvPr/>
        </p:nvSpPr>
        <p:spPr>
          <a:xfrm flipH="1">
            <a:off x="7847013" y="4043363"/>
            <a:ext cx="0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05" name="直接连接符 266304"/>
          <p:cNvSpPr/>
          <p:nvPr/>
        </p:nvSpPr>
        <p:spPr>
          <a:xfrm>
            <a:off x="7054850" y="4330700"/>
            <a:ext cx="79216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grpSp>
        <p:nvGrpSpPr>
          <p:cNvPr id="266306" name="组合 266305"/>
          <p:cNvGrpSpPr/>
          <p:nvPr/>
        </p:nvGrpSpPr>
        <p:grpSpPr>
          <a:xfrm>
            <a:off x="3454400" y="3792538"/>
            <a:ext cx="1008063" cy="360362"/>
            <a:chOff x="1680" y="2592"/>
            <a:chExt cx="907" cy="227"/>
          </a:xfrm>
        </p:grpSpPr>
        <p:sp>
          <p:nvSpPr>
            <p:cNvPr id="266307" name="矩形 266306"/>
            <p:cNvSpPr/>
            <p:nvPr/>
          </p:nvSpPr>
          <p:spPr>
            <a:xfrm>
              <a:off x="1680" y="2592"/>
              <a:ext cx="907" cy="227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66308" name="组合 266307"/>
            <p:cNvGrpSpPr/>
            <p:nvPr/>
          </p:nvGrpSpPr>
          <p:grpSpPr>
            <a:xfrm>
              <a:off x="2063" y="2592"/>
              <a:ext cx="137" cy="227"/>
              <a:chOff x="2063" y="3249"/>
              <a:chExt cx="137" cy="227"/>
            </a:xfrm>
          </p:grpSpPr>
          <p:sp>
            <p:nvSpPr>
              <p:cNvPr id="266309" name="直接连接符 266308"/>
              <p:cNvSpPr/>
              <p:nvPr/>
            </p:nvSpPr>
            <p:spPr>
              <a:xfrm flipH="1">
                <a:off x="2200" y="3249"/>
                <a:ext cx="0" cy="4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6310" name="直接连接符 266309"/>
              <p:cNvSpPr/>
              <p:nvPr/>
            </p:nvSpPr>
            <p:spPr>
              <a:xfrm flipH="1" flipV="1">
                <a:off x="2199" y="3431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6311" name="直接连接符 266310"/>
              <p:cNvSpPr/>
              <p:nvPr/>
            </p:nvSpPr>
            <p:spPr>
              <a:xfrm flipH="1">
                <a:off x="2063" y="3295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6312" name="直接连接符 266311"/>
              <p:cNvSpPr/>
              <p:nvPr/>
            </p:nvSpPr>
            <p:spPr>
              <a:xfrm flipH="1">
                <a:off x="2063" y="3431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6313" name="直接连接符 266312"/>
              <p:cNvSpPr/>
              <p:nvPr/>
            </p:nvSpPr>
            <p:spPr>
              <a:xfrm flipH="1" flipV="1">
                <a:off x="2063" y="3294"/>
                <a:ext cx="0" cy="13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</p:grpSp>
      </p:grpSp>
      <p:sp>
        <p:nvSpPr>
          <p:cNvPr id="266314" name="直接连接符 266313"/>
          <p:cNvSpPr/>
          <p:nvPr/>
        </p:nvSpPr>
        <p:spPr>
          <a:xfrm>
            <a:off x="3814763" y="1954213"/>
            <a:ext cx="93662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15" name="直接连接符 266314"/>
          <p:cNvSpPr/>
          <p:nvPr/>
        </p:nvSpPr>
        <p:spPr>
          <a:xfrm>
            <a:off x="3527425" y="1666875"/>
            <a:ext cx="3527425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16" name="直接连接符 266315"/>
          <p:cNvSpPr/>
          <p:nvPr/>
        </p:nvSpPr>
        <p:spPr>
          <a:xfrm>
            <a:off x="4678363" y="1954213"/>
            <a:ext cx="13716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17" name="直接连接符 266316"/>
          <p:cNvSpPr/>
          <p:nvPr/>
        </p:nvSpPr>
        <p:spPr>
          <a:xfrm flipV="1">
            <a:off x="7054850" y="2159000"/>
            <a:ext cx="3175" cy="51593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18" name="直接连接符 266317"/>
          <p:cNvSpPr/>
          <p:nvPr/>
        </p:nvSpPr>
        <p:spPr>
          <a:xfrm>
            <a:off x="6046788" y="6059488"/>
            <a:ext cx="1008062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19" name="直接连接符 266318"/>
          <p:cNvSpPr/>
          <p:nvPr/>
        </p:nvSpPr>
        <p:spPr>
          <a:xfrm>
            <a:off x="7058025" y="2420938"/>
            <a:ext cx="13716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20" name="直接连接符 266319"/>
          <p:cNvSpPr/>
          <p:nvPr/>
        </p:nvSpPr>
        <p:spPr>
          <a:xfrm flipV="1">
            <a:off x="8423275" y="2430463"/>
            <a:ext cx="6350" cy="24447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21" name="直接连接符 266320"/>
          <p:cNvSpPr/>
          <p:nvPr/>
        </p:nvSpPr>
        <p:spPr>
          <a:xfrm flipH="1" flipV="1">
            <a:off x="8207375" y="2674938"/>
            <a:ext cx="214313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22" name="直接连接符 266321"/>
          <p:cNvSpPr/>
          <p:nvPr/>
        </p:nvSpPr>
        <p:spPr>
          <a:xfrm flipH="1">
            <a:off x="8423275" y="3106738"/>
            <a:ext cx="6350" cy="151288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23" name="矩形 266322"/>
          <p:cNvSpPr/>
          <p:nvPr/>
        </p:nvSpPr>
        <p:spPr>
          <a:xfrm>
            <a:off x="8124825" y="5392738"/>
            <a:ext cx="576263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324" name="直接连接符 266323"/>
          <p:cNvSpPr/>
          <p:nvPr/>
        </p:nvSpPr>
        <p:spPr>
          <a:xfrm>
            <a:off x="6767513" y="2878138"/>
            <a:ext cx="15398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25" name="文本框 266324"/>
          <p:cNvSpPr txBox="1"/>
          <p:nvPr/>
        </p:nvSpPr>
        <p:spPr>
          <a:xfrm>
            <a:off x="7480300" y="5407025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6326" name="直接连接符 266325"/>
          <p:cNvSpPr/>
          <p:nvPr/>
        </p:nvSpPr>
        <p:spPr>
          <a:xfrm flipH="1">
            <a:off x="2028825" y="1582738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27" name="直接连接符 266326"/>
          <p:cNvSpPr/>
          <p:nvPr/>
        </p:nvSpPr>
        <p:spPr>
          <a:xfrm flipH="1">
            <a:off x="2028825" y="1887538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28" name="直接连接符 266327"/>
          <p:cNvSpPr/>
          <p:nvPr/>
        </p:nvSpPr>
        <p:spPr>
          <a:xfrm flipH="1">
            <a:off x="2014538" y="2170113"/>
            <a:ext cx="14287" cy="1444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29" name="直接连接符 266328"/>
          <p:cNvSpPr/>
          <p:nvPr/>
        </p:nvSpPr>
        <p:spPr>
          <a:xfrm flipH="1" flipV="1">
            <a:off x="8423275" y="5699125"/>
            <a:ext cx="0" cy="360363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30" name="直接连接符 266329"/>
          <p:cNvSpPr/>
          <p:nvPr/>
        </p:nvSpPr>
        <p:spPr>
          <a:xfrm flipH="1" flipV="1">
            <a:off x="8423275" y="5122863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31" name="直接连接符 266330"/>
          <p:cNvSpPr/>
          <p:nvPr/>
        </p:nvSpPr>
        <p:spPr>
          <a:xfrm flipH="1" flipV="1">
            <a:off x="7054850" y="5122863"/>
            <a:ext cx="0" cy="28892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32" name="直接连接符 266331"/>
          <p:cNvSpPr/>
          <p:nvPr/>
        </p:nvSpPr>
        <p:spPr>
          <a:xfrm>
            <a:off x="8423275" y="4619625"/>
            <a:ext cx="2873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33" name="直接连接符 266332"/>
          <p:cNvSpPr/>
          <p:nvPr/>
        </p:nvSpPr>
        <p:spPr>
          <a:xfrm>
            <a:off x="7054850" y="4619625"/>
            <a:ext cx="287338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34" name="直接连接符 266333"/>
          <p:cNvSpPr/>
          <p:nvPr/>
        </p:nvSpPr>
        <p:spPr>
          <a:xfrm flipV="1">
            <a:off x="7054850" y="4475163"/>
            <a:ext cx="288925" cy="6477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35" name="直接连接符 266334"/>
          <p:cNvSpPr/>
          <p:nvPr/>
        </p:nvSpPr>
        <p:spPr>
          <a:xfrm flipV="1">
            <a:off x="8423275" y="4475163"/>
            <a:ext cx="288925" cy="6477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36" name="文本框 266335"/>
          <p:cNvSpPr txBox="1"/>
          <p:nvPr/>
        </p:nvSpPr>
        <p:spPr>
          <a:xfrm>
            <a:off x="7631113" y="4691063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6338" name="直接连接符 266337"/>
          <p:cNvSpPr/>
          <p:nvPr/>
        </p:nvSpPr>
        <p:spPr>
          <a:xfrm>
            <a:off x="7054850" y="6059488"/>
            <a:ext cx="13684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39" name="文本框 266338"/>
          <p:cNvSpPr txBox="1"/>
          <p:nvPr/>
        </p:nvSpPr>
        <p:spPr>
          <a:xfrm>
            <a:off x="6191250" y="4691063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6340" name="文本框 266339"/>
          <p:cNvSpPr txBox="1"/>
          <p:nvPr/>
        </p:nvSpPr>
        <p:spPr>
          <a:xfrm>
            <a:off x="6551613" y="1801813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KH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6341" name="文本框 266340"/>
          <p:cNvSpPr txBox="1"/>
          <p:nvPr/>
        </p:nvSpPr>
        <p:spPr>
          <a:xfrm>
            <a:off x="2714625" y="3783013"/>
            <a:ext cx="5746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6342" name="椭圆 266341"/>
          <p:cNvSpPr/>
          <p:nvPr/>
        </p:nvSpPr>
        <p:spPr>
          <a:xfrm>
            <a:off x="3517900" y="5689600"/>
            <a:ext cx="863600" cy="8350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266343" name="直接连接符 266342"/>
          <p:cNvSpPr/>
          <p:nvPr/>
        </p:nvSpPr>
        <p:spPr>
          <a:xfrm>
            <a:off x="2303463" y="2228850"/>
            <a:ext cx="2022475" cy="15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44" name="矩形 266343"/>
          <p:cNvSpPr/>
          <p:nvPr/>
        </p:nvSpPr>
        <p:spPr>
          <a:xfrm>
            <a:off x="4573588" y="1571625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345" name="矩形 266344"/>
          <p:cNvSpPr/>
          <p:nvPr/>
        </p:nvSpPr>
        <p:spPr>
          <a:xfrm>
            <a:off x="4573588" y="1858963"/>
            <a:ext cx="431800" cy="144462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346" name="文本框 266345"/>
          <p:cNvSpPr txBox="1"/>
          <p:nvPr/>
        </p:nvSpPr>
        <p:spPr>
          <a:xfrm>
            <a:off x="4429125" y="11906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6347" name="文本框 266346"/>
          <p:cNvSpPr txBox="1"/>
          <p:nvPr/>
        </p:nvSpPr>
        <p:spPr>
          <a:xfrm>
            <a:off x="5292725" y="5229225"/>
            <a:ext cx="6096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YB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6348" name="椭圆 266347"/>
          <p:cNvSpPr/>
          <p:nvPr/>
        </p:nvSpPr>
        <p:spPr>
          <a:xfrm>
            <a:off x="5229225" y="3021013"/>
            <a:ext cx="71438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349" name="椭圆 266348"/>
          <p:cNvSpPr/>
          <p:nvPr/>
        </p:nvSpPr>
        <p:spPr>
          <a:xfrm>
            <a:off x="5576888" y="3025775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350" name="直接连接符 266349"/>
          <p:cNvSpPr/>
          <p:nvPr/>
        </p:nvSpPr>
        <p:spPr>
          <a:xfrm flipH="1" flipV="1">
            <a:off x="5076825" y="3173413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51" name="直接连接符 266350"/>
          <p:cNvSpPr/>
          <p:nvPr/>
        </p:nvSpPr>
        <p:spPr>
          <a:xfrm flipH="1" flipV="1">
            <a:off x="5432425" y="3168650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52" name="矩形 266351"/>
          <p:cNvSpPr/>
          <p:nvPr/>
        </p:nvSpPr>
        <p:spPr>
          <a:xfrm>
            <a:off x="5076825" y="4926013"/>
            <a:ext cx="838200" cy="304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353" name="直接连接符 266352"/>
          <p:cNvSpPr/>
          <p:nvPr/>
        </p:nvSpPr>
        <p:spPr>
          <a:xfrm>
            <a:off x="5145088" y="3313113"/>
            <a:ext cx="3603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54" name="直接连接符 266353"/>
          <p:cNvSpPr/>
          <p:nvPr/>
        </p:nvSpPr>
        <p:spPr>
          <a:xfrm flipH="1">
            <a:off x="5651500" y="1700213"/>
            <a:ext cx="0" cy="13684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55" name="直接连接符 266354"/>
          <p:cNvSpPr/>
          <p:nvPr/>
        </p:nvSpPr>
        <p:spPr>
          <a:xfrm flipH="1" flipV="1">
            <a:off x="5292725" y="1916113"/>
            <a:ext cx="0" cy="12255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56" name="直接连接符 266355"/>
          <p:cNvSpPr/>
          <p:nvPr/>
        </p:nvSpPr>
        <p:spPr>
          <a:xfrm flipH="1" flipV="1">
            <a:off x="5292725" y="3500438"/>
            <a:ext cx="0" cy="14414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57" name="直接连接符 266356"/>
          <p:cNvSpPr/>
          <p:nvPr/>
        </p:nvSpPr>
        <p:spPr>
          <a:xfrm flipH="1" flipV="1">
            <a:off x="5651500" y="3500438"/>
            <a:ext cx="0" cy="14414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6358" name="文本框 266357"/>
          <p:cNvSpPr txBox="1"/>
          <p:nvPr/>
        </p:nvSpPr>
        <p:spPr>
          <a:xfrm>
            <a:off x="4500563" y="3141663"/>
            <a:ext cx="7620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14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68290" name="直接连接符 268289"/>
          <p:cNvSpPr/>
          <p:nvPr/>
        </p:nvSpPr>
        <p:spPr>
          <a:xfrm>
            <a:off x="2303463" y="2243138"/>
            <a:ext cx="201612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291" name="标题 268290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zh-CN" altLang="en-US" sz="3200">
                <a:solidFill>
                  <a:schemeClr val="tx1"/>
                </a:solidFill>
              </a:rPr>
              <a:t>电磁抱闸通电制动控制线路</a:t>
            </a:r>
            <a:endParaRPr lang="zh-CN" altLang="en-US" sz="3200">
              <a:solidFill>
                <a:schemeClr val="tx1"/>
              </a:solidFill>
            </a:endParaRPr>
          </a:p>
        </p:txBody>
      </p:sp>
      <p:sp>
        <p:nvSpPr>
          <p:cNvPr id="268292" name="直接连接符 268291"/>
          <p:cNvSpPr/>
          <p:nvPr/>
        </p:nvSpPr>
        <p:spPr>
          <a:xfrm>
            <a:off x="1727200" y="1666875"/>
            <a:ext cx="3048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293" name="直接连接符 268292"/>
          <p:cNvSpPr/>
          <p:nvPr/>
        </p:nvSpPr>
        <p:spPr>
          <a:xfrm>
            <a:off x="2303463" y="1666875"/>
            <a:ext cx="12954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294" name="直接连接符 268293"/>
          <p:cNvSpPr/>
          <p:nvPr/>
        </p:nvSpPr>
        <p:spPr>
          <a:xfrm>
            <a:off x="1727200" y="1954213"/>
            <a:ext cx="3048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295" name="直接连接符 268294"/>
          <p:cNvSpPr/>
          <p:nvPr/>
        </p:nvSpPr>
        <p:spPr>
          <a:xfrm>
            <a:off x="2303463" y="1954213"/>
            <a:ext cx="158432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296" name="直接连接符 268295"/>
          <p:cNvSpPr/>
          <p:nvPr/>
        </p:nvSpPr>
        <p:spPr>
          <a:xfrm>
            <a:off x="1727200" y="2243138"/>
            <a:ext cx="3048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297" name="直接连接符 268296"/>
          <p:cNvSpPr/>
          <p:nvPr/>
        </p:nvSpPr>
        <p:spPr>
          <a:xfrm flipH="1">
            <a:off x="3959225" y="1954213"/>
            <a:ext cx="0" cy="122555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298" name="直接连接符 268297"/>
          <p:cNvSpPr/>
          <p:nvPr/>
        </p:nvSpPr>
        <p:spPr>
          <a:xfrm flipH="1">
            <a:off x="4319588" y="2243138"/>
            <a:ext cx="0" cy="936625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299" name="直接连接符 268298"/>
          <p:cNvSpPr/>
          <p:nvPr/>
        </p:nvSpPr>
        <p:spPr>
          <a:xfrm flipH="1">
            <a:off x="3598863" y="1666875"/>
            <a:ext cx="0" cy="1512888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00" name="直接连接符 268299"/>
          <p:cNvSpPr/>
          <p:nvPr/>
        </p:nvSpPr>
        <p:spPr>
          <a:xfrm flipH="1">
            <a:off x="3598863" y="3538538"/>
            <a:ext cx="11112" cy="231140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01" name="直接连接符 268300"/>
          <p:cNvSpPr/>
          <p:nvPr/>
        </p:nvSpPr>
        <p:spPr>
          <a:xfrm>
            <a:off x="3959225" y="3538538"/>
            <a:ext cx="9525" cy="215900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02" name="直接连接符 268301"/>
          <p:cNvSpPr/>
          <p:nvPr/>
        </p:nvSpPr>
        <p:spPr>
          <a:xfrm flipH="1">
            <a:off x="2014538" y="2243138"/>
            <a:ext cx="288925" cy="71437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03" name="直接连接符 268302"/>
          <p:cNvSpPr/>
          <p:nvPr/>
        </p:nvSpPr>
        <p:spPr>
          <a:xfrm flipH="1" flipV="1">
            <a:off x="3527425" y="3106738"/>
            <a:ext cx="71438" cy="430212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04" name="直接连接符 268303"/>
          <p:cNvSpPr/>
          <p:nvPr/>
        </p:nvSpPr>
        <p:spPr>
          <a:xfrm flipH="1" flipV="1">
            <a:off x="3886200" y="3106738"/>
            <a:ext cx="73025" cy="430212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05" name="直接连接符 268304"/>
          <p:cNvSpPr/>
          <p:nvPr/>
        </p:nvSpPr>
        <p:spPr>
          <a:xfrm flipH="1" flipV="1">
            <a:off x="4246563" y="3106738"/>
            <a:ext cx="73025" cy="430212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06" name="椭圆 268305"/>
          <p:cNvSpPr/>
          <p:nvPr/>
        </p:nvSpPr>
        <p:spPr>
          <a:xfrm>
            <a:off x="3527425" y="3035300"/>
            <a:ext cx="71438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307" name="椭圆 268306"/>
          <p:cNvSpPr/>
          <p:nvPr/>
        </p:nvSpPr>
        <p:spPr>
          <a:xfrm>
            <a:off x="3887788" y="3035300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308" name="椭圆 268307"/>
          <p:cNvSpPr/>
          <p:nvPr/>
        </p:nvSpPr>
        <p:spPr>
          <a:xfrm>
            <a:off x="4246563" y="3035300"/>
            <a:ext cx="73025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309" name="直接连接符 268308"/>
          <p:cNvSpPr/>
          <p:nvPr/>
        </p:nvSpPr>
        <p:spPr>
          <a:xfrm flipV="1">
            <a:off x="1908175" y="2746375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10" name="直接连接符 268309"/>
          <p:cNvSpPr/>
          <p:nvPr/>
        </p:nvSpPr>
        <p:spPr>
          <a:xfrm flipH="1">
            <a:off x="2159000" y="1738313"/>
            <a:ext cx="0" cy="1008062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11" name="直接连接符 268310"/>
          <p:cNvSpPr/>
          <p:nvPr/>
        </p:nvSpPr>
        <p:spPr>
          <a:xfrm>
            <a:off x="7053263" y="1882775"/>
            <a:ext cx="360362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12" name="直接连接符 268311"/>
          <p:cNvSpPr/>
          <p:nvPr/>
        </p:nvSpPr>
        <p:spPr>
          <a:xfrm flipV="1">
            <a:off x="7053263" y="1811338"/>
            <a:ext cx="215900" cy="35877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13" name="直接连接符 268312"/>
          <p:cNvSpPr/>
          <p:nvPr/>
        </p:nvSpPr>
        <p:spPr>
          <a:xfrm>
            <a:off x="7054850" y="2674938"/>
            <a:ext cx="287338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14" name="直接连接符 268313"/>
          <p:cNvSpPr/>
          <p:nvPr/>
        </p:nvSpPr>
        <p:spPr>
          <a:xfrm flipV="1">
            <a:off x="7053263" y="2530475"/>
            <a:ext cx="290512" cy="592138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15" name="矩形 268314"/>
          <p:cNvSpPr/>
          <p:nvPr/>
        </p:nvSpPr>
        <p:spPr>
          <a:xfrm>
            <a:off x="6764338" y="5426075"/>
            <a:ext cx="576262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316" name="直接连接符 268315"/>
          <p:cNvSpPr/>
          <p:nvPr/>
        </p:nvSpPr>
        <p:spPr>
          <a:xfrm flipH="1">
            <a:off x="6046788" y="1954213"/>
            <a:ext cx="0" cy="410527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17" name="直接连接符 268316"/>
          <p:cNvSpPr/>
          <p:nvPr/>
        </p:nvSpPr>
        <p:spPr>
          <a:xfrm flipH="1">
            <a:off x="7053263" y="1666875"/>
            <a:ext cx="0" cy="2159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18" name="直接连接符 268317"/>
          <p:cNvSpPr/>
          <p:nvPr/>
        </p:nvSpPr>
        <p:spPr>
          <a:xfrm flipH="1">
            <a:off x="7054850" y="3106738"/>
            <a:ext cx="0" cy="287337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19" name="直接连接符 268318"/>
          <p:cNvSpPr/>
          <p:nvPr/>
        </p:nvSpPr>
        <p:spPr>
          <a:xfrm>
            <a:off x="7054850" y="5699125"/>
            <a:ext cx="1588" cy="34448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20" name="直接连接符 268319"/>
          <p:cNvSpPr/>
          <p:nvPr/>
        </p:nvSpPr>
        <p:spPr>
          <a:xfrm flipH="1" flipV="1">
            <a:off x="6838950" y="3683000"/>
            <a:ext cx="214313" cy="3746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21" name="矩形 268320"/>
          <p:cNvSpPr/>
          <p:nvPr/>
        </p:nvSpPr>
        <p:spPr>
          <a:xfrm>
            <a:off x="2700338" y="1595438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322" name="矩形 268321"/>
          <p:cNvSpPr/>
          <p:nvPr/>
        </p:nvSpPr>
        <p:spPr>
          <a:xfrm>
            <a:off x="2700338" y="18827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323" name="矩形 268322"/>
          <p:cNvSpPr/>
          <p:nvPr/>
        </p:nvSpPr>
        <p:spPr>
          <a:xfrm>
            <a:off x="2700338" y="2170113"/>
            <a:ext cx="431800" cy="144462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324" name="直接连接符 268323"/>
          <p:cNvSpPr/>
          <p:nvPr/>
        </p:nvSpPr>
        <p:spPr>
          <a:xfrm>
            <a:off x="2700338" y="1666875"/>
            <a:ext cx="4318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25" name="直接连接符 268324"/>
          <p:cNvSpPr/>
          <p:nvPr/>
        </p:nvSpPr>
        <p:spPr>
          <a:xfrm>
            <a:off x="2700338" y="1954213"/>
            <a:ext cx="4318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26" name="直接连接符 268325"/>
          <p:cNvSpPr/>
          <p:nvPr/>
        </p:nvSpPr>
        <p:spPr>
          <a:xfrm>
            <a:off x="2700338" y="2243138"/>
            <a:ext cx="4318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27" name="文本框 268326"/>
          <p:cNvSpPr txBox="1"/>
          <p:nvPr/>
        </p:nvSpPr>
        <p:spPr>
          <a:xfrm>
            <a:off x="1187450" y="1522413"/>
            <a:ext cx="504825" cy="915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8328" name="文本框 268327"/>
          <p:cNvSpPr txBox="1"/>
          <p:nvPr/>
        </p:nvSpPr>
        <p:spPr>
          <a:xfrm>
            <a:off x="2700338" y="116205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8329" name="文本框 268328"/>
          <p:cNvSpPr txBox="1"/>
          <p:nvPr/>
        </p:nvSpPr>
        <p:spPr>
          <a:xfrm>
            <a:off x="2771775" y="3251200"/>
            <a:ext cx="8636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8330" name="左中括号 268329"/>
          <p:cNvSpPr/>
          <p:nvPr/>
        </p:nvSpPr>
        <p:spPr>
          <a:xfrm>
            <a:off x="6621463" y="3698875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331" name="直接连接符 268330"/>
          <p:cNvSpPr/>
          <p:nvPr/>
        </p:nvSpPr>
        <p:spPr>
          <a:xfrm>
            <a:off x="6621463" y="3841750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32" name="文本框 268331"/>
          <p:cNvSpPr txBox="1"/>
          <p:nvPr/>
        </p:nvSpPr>
        <p:spPr>
          <a:xfrm>
            <a:off x="6692900" y="2762250"/>
            <a:ext cx="2873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>
              <a:latin typeface="Arial" pitchFamily="34" charset="0"/>
            </a:endParaRPr>
          </a:p>
        </p:txBody>
      </p:sp>
      <p:sp>
        <p:nvSpPr>
          <p:cNvPr id="268333" name="左中括号 268332"/>
          <p:cNvSpPr/>
          <p:nvPr/>
        </p:nvSpPr>
        <p:spPr>
          <a:xfrm>
            <a:off x="6764338" y="2762250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334" name="直接连接符 268333"/>
          <p:cNvSpPr/>
          <p:nvPr/>
        </p:nvSpPr>
        <p:spPr>
          <a:xfrm>
            <a:off x="7196138" y="2027238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35" name="直接连接符 268334"/>
          <p:cNvSpPr/>
          <p:nvPr/>
        </p:nvSpPr>
        <p:spPr>
          <a:xfrm flipH="1">
            <a:off x="7485063" y="1954213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36" name="直接连接符 268335"/>
          <p:cNvSpPr/>
          <p:nvPr/>
        </p:nvSpPr>
        <p:spPr>
          <a:xfrm>
            <a:off x="7485063" y="1954213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37" name="直接连接符 268336"/>
          <p:cNvSpPr/>
          <p:nvPr/>
        </p:nvSpPr>
        <p:spPr>
          <a:xfrm>
            <a:off x="7485063" y="2098675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38" name="直接连接符 268337"/>
          <p:cNvSpPr/>
          <p:nvPr/>
        </p:nvSpPr>
        <p:spPr>
          <a:xfrm flipV="1">
            <a:off x="7556500" y="1811338"/>
            <a:ext cx="1588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39" name="直接连接符 268338"/>
          <p:cNvSpPr/>
          <p:nvPr/>
        </p:nvSpPr>
        <p:spPr>
          <a:xfrm flipH="1">
            <a:off x="7556500" y="2098675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40" name="文本框 268339"/>
          <p:cNvSpPr txBox="1"/>
          <p:nvPr/>
        </p:nvSpPr>
        <p:spPr>
          <a:xfrm>
            <a:off x="6332538" y="405765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8341" name="文本框 268340"/>
          <p:cNvSpPr txBox="1"/>
          <p:nvPr/>
        </p:nvSpPr>
        <p:spPr>
          <a:xfrm>
            <a:off x="6256338" y="2725738"/>
            <a:ext cx="649287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SB2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8342" name="文本框 268341"/>
          <p:cNvSpPr txBox="1"/>
          <p:nvPr/>
        </p:nvSpPr>
        <p:spPr>
          <a:xfrm>
            <a:off x="6143625" y="5392738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8343" name="文本框 268342"/>
          <p:cNvSpPr txBox="1"/>
          <p:nvPr/>
        </p:nvSpPr>
        <p:spPr>
          <a:xfrm>
            <a:off x="1908175" y="1162050"/>
            <a:ext cx="7191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8344" name="文本框 268343"/>
          <p:cNvSpPr txBox="1"/>
          <p:nvPr/>
        </p:nvSpPr>
        <p:spPr>
          <a:xfrm>
            <a:off x="7175500" y="3759200"/>
            <a:ext cx="720725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KM1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8345" name="直接连接符 268344"/>
          <p:cNvSpPr/>
          <p:nvPr/>
        </p:nvSpPr>
        <p:spPr>
          <a:xfrm>
            <a:off x="3527425" y="3322638"/>
            <a:ext cx="7207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46" name="直接连接符 268345"/>
          <p:cNvSpPr/>
          <p:nvPr/>
        </p:nvSpPr>
        <p:spPr>
          <a:xfrm flipH="1">
            <a:off x="2014538" y="1954213"/>
            <a:ext cx="288925" cy="730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47" name="直接连接符 268346"/>
          <p:cNvSpPr/>
          <p:nvPr/>
        </p:nvSpPr>
        <p:spPr>
          <a:xfrm flipH="1">
            <a:off x="2014538" y="1666875"/>
            <a:ext cx="288925" cy="71438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48" name="直接连接符 268347"/>
          <p:cNvSpPr/>
          <p:nvPr/>
        </p:nvSpPr>
        <p:spPr>
          <a:xfrm flipH="1">
            <a:off x="4319588" y="3538538"/>
            <a:ext cx="0" cy="236220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49" name="直接连接符 268348"/>
          <p:cNvSpPr/>
          <p:nvPr/>
        </p:nvSpPr>
        <p:spPr>
          <a:xfrm flipH="1">
            <a:off x="7054850" y="4330700"/>
            <a:ext cx="0" cy="28892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50" name="直接连接符 268349"/>
          <p:cNvSpPr/>
          <p:nvPr/>
        </p:nvSpPr>
        <p:spPr>
          <a:xfrm flipV="1">
            <a:off x="7054850" y="3394075"/>
            <a:ext cx="788988" cy="1587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51" name="直接连接符 268350"/>
          <p:cNvSpPr/>
          <p:nvPr/>
        </p:nvSpPr>
        <p:spPr>
          <a:xfrm flipH="1">
            <a:off x="7847013" y="3394075"/>
            <a:ext cx="0" cy="3048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52" name="直接连接符 268351"/>
          <p:cNvSpPr/>
          <p:nvPr/>
        </p:nvSpPr>
        <p:spPr>
          <a:xfrm flipH="1" flipV="1">
            <a:off x="7847013" y="3611563"/>
            <a:ext cx="1587" cy="430212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53" name="直接连接符 268352"/>
          <p:cNvSpPr/>
          <p:nvPr/>
        </p:nvSpPr>
        <p:spPr>
          <a:xfrm flipH="1">
            <a:off x="7847013" y="4043363"/>
            <a:ext cx="0" cy="287337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54" name="直接连接符 268353"/>
          <p:cNvSpPr/>
          <p:nvPr/>
        </p:nvSpPr>
        <p:spPr>
          <a:xfrm>
            <a:off x="7054850" y="4330700"/>
            <a:ext cx="792163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grpSp>
        <p:nvGrpSpPr>
          <p:cNvPr id="268355" name="组合 268354"/>
          <p:cNvGrpSpPr/>
          <p:nvPr/>
        </p:nvGrpSpPr>
        <p:grpSpPr>
          <a:xfrm>
            <a:off x="3454400" y="3792538"/>
            <a:ext cx="1008063" cy="360362"/>
            <a:chOff x="1680" y="2592"/>
            <a:chExt cx="907" cy="227"/>
          </a:xfrm>
        </p:grpSpPr>
        <p:sp>
          <p:nvSpPr>
            <p:cNvPr id="268356" name="矩形 268355"/>
            <p:cNvSpPr/>
            <p:nvPr/>
          </p:nvSpPr>
          <p:spPr>
            <a:xfrm>
              <a:off x="1680" y="2592"/>
              <a:ext cx="907" cy="227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68357" name="组合 268356"/>
            <p:cNvGrpSpPr/>
            <p:nvPr/>
          </p:nvGrpSpPr>
          <p:grpSpPr>
            <a:xfrm>
              <a:off x="2063" y="2592"/>
              <a:ext cx="137" cy="227"/>
              <a:chOff x="2063" y="3249"/>
              <a:chExt cx="137" cy="227"/>
            </a:xfrm>
          </p:grpSpPr>
          <p:sp>
            <p:nvSpPr>
              <p:cNvPr id="268358" name="直接连接符 268357"/>
              <p:cNvSpPr/>
              <p:nvPr/>
            </p:nvSpPr>
            <p:spPr>
              <a:xfrm flipH="1">
                <a:off x="2200" y="3249"/>
                <a:ext cx="0" cy="4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8359" name="直接连接符 268358"/>
              <p:cNvSpPr/>
              <p:nvPr/>
            </p:nvSpPr>
            <p:spPr>
              <a:xfrm flipH="1" flipV="1">
                <a:off x="2199" y="3431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8360" name="直接连接符 268359"/>
              <p:cNvSpPr/>
              <p:nvPr/>
            </p:nvSpPr>
            <p:spPr>
              <a:xfrm flipH="1">
                <a:off x="2063" y="3295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8361" name="直接连接符 268360"/>
              <p:cNvSpPr/>
              <p:nvPr/>
            </p:nvSpPr>
            <p:spPr>
              <a:xfrm flipH="1">
                <a:off x="2063" y="3431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68362" name="直接连接符 268361"/>
              <p:cNvSpPr/>
              <p:nvPr/>
            </p:nvSpPr>
            <p:spPr>
              <a:xfrm flipH="1" flipV="1">
                <a:off x="2063" y="3294"/>
                <a:ext cx="0" cy="13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</p:grpSp>
      </p:grpSp>
      <p:sp>
        <p:nvSpPr>
          <p:cNvPr id="268363" name="直接连接符 268362"/>
          <p:cNvSpPr/>
          <p:nvPr/>
        </p:nvSpPr>
        <p:spPr>
          <a:xfrm>
            <a:off x="3814763" y="1954213"/>
            <a:ext cx="93662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64" name="直接连接符 268363"/>
          <p:cNvSpPr/>
          <p:nvPr/>
        </p:nvSpPr>
        <p:spPr>
          <a:xfrm>
            <a:off x="3527425" y="1666875"/>
            <a:ext cx="3527425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65" name="直接连接符 268364"/>
          <p:cNvSpPr/>
          <p:nvPr/>
        </p:nvSpPr>
        <p:spPr>
          <a:xfrm>
            <a:off x="4678363" y="1954213"/>
            <a:ext cx="13716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66" name="直接连接符 268365"/>
          <p:cNvSpPr/>
          <p:nvPr/>
        </p:nvSpPr>
        <p:spPr>
          <a:xfrm flipV="1">
            <a:off x="7054850" y="2159000"/>
            <a:ext cx="3175" cy="51593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67" name="直接连接符 268366"/>
          <p:cNvSpPr/>
          <p:nvPr/>
        </p:nvSpPr>
        <p:spPr>
          <a:xfrm>
            <a:off x="6046788" y="6059488"/>
            <a:ext cx="1008062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68" name="直接连接符 268367"/>
          <p:cNvSpPr/>
          <p:nvPr/>
        </p:nvSpPr>
        <p:spPr>
          <a:xfrm>
            <a:off x="7058025" y="2420938"/>
            <a:ext cx="13716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69" name="直接连接符 268368"/>
          <p:cNvSpPr/>
          <p:nvPr/>
        </p:nvSpPr>
        <p:spPr>
          <a:xfrm flipV="1">
            <a:off x="8423275" y="2430463"/>
            <a:ext cx="6350" cy="24447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70" name="直接连接符 268369"/>
          <p:cNvSpPr/>
          <p:nvPr/>
        </p:nvSpPr>
        <p:spPr>
          <a:xfrm flipH="1" flipV="1">
            <a:off x="8207375" y="2674938"/>
            <a:ext cx="214313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71" name="直接连接符 268370"/>
          <p:cNvSpPr/>
          <p:nvPr/>
        </p:nvSpPr>
        <p:spPr>
          <a:xfrm flipH="1">
            <a:off x="8423275" y="3106738"/>
            <a:ext cx="6350" cy="151288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72" name="矩形 268371"/>
          <p:cNvSpPr/>
          <p:nvPr/>
        </p:nvSpPr>
        <p:spPr>
          <a:xfrm>
            <a:off x="8124825" y="5392738"/>
            <a:ext cx="576263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373" name="直接连接符 268372"/>
          <p:cNvSpPr/>
          <p:nvPr/>
        </p:nvSpPr>
        <p:spPr>
          <a:xfrm>
            <a:off x="6767513" y="2878138"/>
            <a:ext cx="15398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74" name="文本框 268373"/>
          <p:cNvSpPr txBox="1"/>
          <p:nvPr/>
        </p:nvSpPr>
        <p:spPr>
          <a:xfrm>
            <a:off x="7480300" y="5407025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8375" name="直接连接符 268374"/>
          <p:cNvSpPr/>
          <p:nvPr/>
        </p:nvSpPr>
        <p:spPr>
          <a:xfrm flipH="1">
            <a:off x="2028825" y="1582738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76" name="直接连接符 268375"/>
          <p:cNvSpPr/>
          <p:nvPr/>
        </p:nvSpPr>
        <p:spPr>
          <a:xfrm flipH="1">
            <a:off x="2028825" y="1887538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77" name="直接连接符 268376"/>
          <p:cNvSpPr/>
          <p:nvPr/>
        </p:nvSpPr>
        <p:spPr>
          <a:xfrm flipH="1">
            <a:off x="2014538" y="2170113"/>
            <a:ext cx="14287" cy="1444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78" name="直接连接符 268377"/>
          <p:cNvSpPr/>
          <p:nvPr/>
        </p:nvSpPr>
        <p:spPr>
          <a:xfrm flipH="1" flipV="1">
            <a:off x="8423275" y="5699125"/>
            <a:ext cx="0" cy="360363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79" name="直接连接符 268378"/>
          <p:cNvSpPr/>
          <p:nvPr/>
        </p:nvSpPr>
        <p:spPr>
          <a:xfrm flipH="1" flipV="1">
            <a:off x="8423275" y="5122863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80" name="直接连接符 268379"/>
          <p:cNvSpPr/>
          <p:nvPr/>
        </p:nvSpPr>
        <p:spPr>
          <a:xfrm flipH="1" flipV="1">
            <a:off x="7054850" y="5122863"/>
            <a:ext cx="0" cy="28892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81" name="直接连接符 268380"/>
          <p:cNvSpPr/>
          <p:nvPr/>
        </p:nvSpPr>
        <p:spPr>
          <a:xfrm>
            <a:off x="8423275" y="4619625"/>
            <a:ext cx="2873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82" name="直接连接符 268381"/>
          <p:cNvSpPr/>
          <p:nvPr/>
        </p:nvSpPr>
        <p:spPr>
          <a:xfrm>
            <a:off x="7054850" y="4619625"/>
            <a:ext cx="287338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83" name="直接连接符 268382"/>
          <p:cNvSpPr/>
          <p:nvPr/>
        </p:nvSpPr>
        <p:spPr>
          <a:xfrm flipV="1">
            <a:off x="7054850" y="4475163"/>
            <a:ext cx="288925" cy="6477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84" name="直接连接符 268383"/>
          <p:cNvSpPr/>
          <p:nvPr/>
        </p:nvSpPr>
        <p:spPr>
          <a:xfrm flipV="1">
            <a:off x="8423275" y="4691063"/>
            <a:ext cx="4318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85" name="文本框 268384"/>
          <p:cNvSpPr txBox="1"/>
          <p:nvPr/>
        </p:nvSpPr>
        <p:spPr>
          <a:xfrm>
            <a:off x="7631113" y="4691063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8386" name="直接连接符 268385"/>
          <p:cNvSpPr/>
          <p:nvPr/>
        </p:nvSpPr>
        <p:spPr>
          <a:xfrm>
            <a:off x="7054850" y="6059488"/>
            <a:ext cx="13684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88" name="文本框 268387"/>
          <p:cNvSpPr txBox="1"/>
          <p:nvPr/>
        </p:nvSpPr>
        <p:spPr>
          <a:xfrm>
            <a:off x="6191250" y="4691063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8389" name="直接连接符 268388"/>
          <p:cNvSpPr/>
          <p:nvPr/>
        </p:nvSpPr>
        <p:spPr>
          <a:xfrm flipH="1">
            <a:off x="7054850" y="3394075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90" name="直接连接符 268389"/>
          <p:cNvSpPr/>
          <p:nvPr/>
        </p:nvSpPr>
        <p:spPr>
          <a:xfrm flipH="1">
            <a:off x="7054850" y="4043363"/>
            <a:ext cx="0" cy="28733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91" name="文本框 268390"/>
          <p:cNvSpPr txBox="1"/>
          <p:nvPr/>
        </p:nvSpPr>
        <p:spPr>
          <a:xfrm>
            <a:off x="6551613" y="1801813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KH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68392" name="文本框 268391"/>
          <p:cNvSpPr txBox="1"/>
          <p:nvPr/>
        </p:nvSpPr>
        <p:spPr>
          <a:xfrm>
            <a:off x="2714625" y="3783013"/>
            <a:ext cx="5746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8393" name="椭圆 268392"/>
          <p:cNvSpPr/>
          <p:nvPr/>
        </p:nvSpPr>
        <p:spPr>
          <a:xfrm>
            <a:off x="3517900" y="5689600"/>
            <a:ext cx="863600" cy="8350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268394" name="文本框 268393"/>
          <p:cNvSpPr txBox="1"/>
          <p:nvPr/>
        </p:nvSpPr>
        <p:spPr>
          <a:xfrm>
            <a:off x="5292725" y="5229225"/>
            <a:ext cx="6096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YB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8395" name="椭圆 268394"/>
          <p:cNvSpPr/>
          <p:nvPr/>
        </p:nvSpPr>
        <p:spPr>
          <a:xfrm>
            <a:off x="5229225" y="3021013"/>
            <a:ext cx="71438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396" name="椭圆 268395"/>
          <p:cNvSpPr/>
          <p:nvPr/>
        </p:nvSpPr>
        <p:spPr>
          <a:xfrm>
            <a:off x="5576888" y="3025775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397" name="文本框 268396"/>
          <p:cNvSpPr txBox="1"/>
          <p:nvPr/>
        </p:nvSpPr>
        <p:spPr>
          <a:xfrm>
            <a:off x="4500563" y="3141663"/>
            <a:ext cx="7620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68398" name="直接连接符 268397"/>
          <p:cNvSpPr/>
          <p:nvPr/>
        </p:nvSpPr>
        <p:spPr>
          <a:xfrm flipH="1" flipV="1">
            <a:off x="5076825" y="3173413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399" name="直接连接符 268398"/>
          <p:cNvSpPr/>
          <p:nvPr/>
        </p:nvSpPr>
        <p:spPr>
          <a:xfrm flipH="1" flipV="1">
            <a:off x="5432425" y="3168650"/>
            <a:ext cx="215900" cy="358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400" name="矩形 268399"/>
          <p:cNvSpPr/>
          <p:nvPr/>
        </p:nvSpPr>
        <p:spPr>
          <a:xfrm>
            <a:off x="5076825" y="4926013"/>
            <a:ext cx="838200" cy="304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401" name="直接连接符 268400"/>
          <p:cNvSpPr/>
          <p:nvPr/>
        </p:nvSpPr>
        <p:spPr>
          <a:xfrm>
            <a:off x="5145088" y="3313113"/>
            <a:ext cx="3603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402" name="直接连接符 268401"/>
          <p:cNvSpPr/>
          <p:nvPr/>
        </p:nvSpPr>
        <p:spPr>
          <a:xfrm flipH="1">
            <a:off x="5651500" y="1671638"/>
            <a:ext cx="0" cy="151288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403" name="直接连接符 268402"/>
          <p:cNvSpPr/>
          <p:nvPr/>
        </p:nvSpPr>
        <p:spPr>
          <a:xfrm flipH="1" flipV="1">
            <a:off x="5292725" y="1958975"/>
            <a:ext cx="0" cy="12255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404" name="直接连接符 268403"/>
          <p:cNvSpPr/>
          <p:nvPr/>
        </p:nvSpPr>
        <p:spPr>
          <a:xfrm flipH="1" flipV="1">
            <a:off x="5292725" y="3500438"/>
            <a:ext cx="0" cy="14414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405" name="直接连接符 268404"/>
          <p:cNvSpPr/>
          <p:nvPr/>
        </p:nvSpPr>
        <p:spPr>
          <a:xfrm flipH="1" flipV="1">
            <a:off x="5651500" y="3500438"/>
            <a:ext cx="0" cy="14414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68406" name="矩形 268405"/>
          <p:cNvSpPr/>
          <p:nvPr/>
        </p:nvSpPr>
        <p:spPr>
          <a:xfrm>
            <a:off x="4573588" y="1571625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407" name="矩形 268406"/>
          <p:cNvSpPr/>
          <p:nvPr/>
        </p:nvSpPr>
        <p:spPr>
          <a:xfrm>
            <a:off x="4573588" y="1858963"/>
            <a:ext cx="431800" cy="144462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408" name="文本框 268407"/>
          <p:cNvSpPr txBox="1"/>
          <p:nvPr/>
        </p:nvSpPr>
        <p:spPr>
          <a:xfrm>
            <a:off x="4429125" y="11906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15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70338" name="直接连接符 270337"/>
          <p:cNvSpPr/>
          <p:nvPr/>
        </p:nvSpPr>
        <p:spPr>
          <a:xfrm>
            <a:off x="2303463" y="2243138"/>
            <a:ext cx="201612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39" name="标题 270338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zh-CN" altLang="en-US" sz="3200">
                <a:solidFill>
                  <a:schemeClr val="tx1"/>
                </a:solidFill>
              </a:rPr>
              <a:t>电磁抱闸通电制动控制线路</a:t>
            </a:r>
            <a:endParaRPr lang="zh-CN" altLang="en-US" sz="3200">
              <a:solidFill>
                <a:schemeClr val="tx1"/>
              </a:solidFill>
            </a:endParaRPr>
          </a:p>
        </p:txBody>
      </p:sp>
      <p:sp>
        <p:nvSpPr>
          <p:cNvPr id="270340" name="直接连接符 270339"/>
          <p:cNvSpPr/>
          <p:nvPr/>
        </p:nvSpPr>
        <p:spPr>
          <a:xfrm>
            <a:off x="1727200" y="1666875"/>
            <a:ext cx="3048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41" name="直接连接符 270340"/>
          <p:cNvSpPr/>
          <p:nvPr/>
        </p:nvSpPr>
        <p:spPr>
          <a:xfrm>
            <a:off x="2303463" y="1666875"/>
            <a:ext cx="12954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42" name="直接连接符 270341"/>
          <p:cNvSpPr/>
          <p:nvPr/>
        </p:nvSpPr>
        <p:spPr>
          <a:xfrm>
            <a:off x="1727200" y="1954213"/>
            <a:ext cx="3048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43" name="直接连接符 270342"/>
          <p:cNvSpPr/>
          <p:nvPr/>
        </p:nvSpPr>
        <p:spPr>
          <a:xfrm>
            <a:off x="2303463" y="1954213"/>
            <a:ext cx="158432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44" name="直接连接符 270343"/>
          <p:cNvSpPr/>
          <p:nvPr/>
        </p:nvSpPr>
        <p:spPr>
          <a:xfrm>
            <a:off x="1727200" y="2243138"/>
            <a:ext cx="3048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45" name="直接连接符 270344"/>
          <p:cNvSpPr/>
          <p:nvPr/>
        </p:nvSpPr>
        <p:spPr>
          <a:xfrm flipH="1">
            <a:off x="3959225" y="1954213"/>
            <a:ext cx="0" cy="12255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46" name="直接连接符 270345"/>
          <p:cNvSpPr/>
          <p:nvPr/>
        </p:nvSpPr>
        <p:spPr>
          <a:xfrm flipH="1">
            <a:off x="4319588" y="2243138"/>
            <a:ext cx="0" cy="9366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47" name="直接连接符 270346"/>
          <p:cNvSpPr/>
          <p:nvPr/>
        </p:nvSpPr>
        <p:spPr>
          <a:xfrm flipH="1">
            <a:off x="3598863" y="1666875"/>
            <a:ext cx="0" cy="15128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48" name="直接连接符 270347"/>
          <p:cNvSpPr/>
          <p:nvPr/>
        </p:nvSpPr>
        <p:spPr>
          <a:xfrm flipH="1">
            <a:off x="3598863" y="3538538"/>
            <a:ext cx="11112" cy="2311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49" name="直接连接符 270348"/>
          <p:cNvSpPr/>
          <p:nvPr/>
        </p:nvSpPr>
        <p:spPr>
          <a:xfrm>
            <a:off x="3959225" y="3538538"/>
            <a:ext cx="9525" cy="21590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50" name="直接连接符 270349"/>
          <p:cNvSpPr/>
          <p:nvPr/>
        </p:nvSpPr>
        <p:spPr>
          <a:xfrm flipH="1">
            <a:off x="2014538" y="2243138"/>
            <a:ext cx="288925" cy="71437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51" name="直接连接符 270350"/>
          <p:cNvSpPr/>
          <p:nvPr/>
        </p:nvSpPr>
        <p:spPr>
          <a:xfrm flipH="1" flipV="1">
            <a:off x="3382963" y="3106738"/>
            <a:ext cx="215900" cy="43021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52" name="直接连接符 270351"/>
          <p:cNvSpPr/>
          <p:nvPr/>
        </p:nvSpPr>
        <p:spPr>
          <a:xfrm flipH="1" flipV="1">
            <a:off x="3743325" y="3106738"/>
            <a:ext cx="215900" cy="43021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53" name="直接连接符 270352"/>
          <p:cNvSpPr/>
          <p:nvPr/>
        </p:nvSpPr>
        <p:spPr>
          <a:xfrm flipH="1" flipV="1">
            <a:off x="4103688" y="3106738"/>
            <a:ext cx="215900" cy="43021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54" name="椭圆 270353"/>
          <p:cNvSpPr/>
          <p:nvPr/>
        </p:nvSpPr>
        <p:spPr>
          <a:xfrm>
            <a:off x="3527425" y="3035300"/>
            <a:ext cx="71438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355" name="椭圆 270354"/>
          <p:cNvSpPr/>
          <p:nvPr/>
        </p:nvSpPr>
        <p:spPr>
          <a:xfrm>
            <a:off x="3887788" y="3035300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356" name="椭圆 270355"/>
          <p:cNvSpPr/>
          <p:nvPr/>
        </p:nvSpPr>
        <p:spPr>
          <a:xfrm>
            <a:off x="4246563" y="3035300"/>
            <a:ext cx="73025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357" name="直接连接符 270356"/>
          <p:cNvSpPr/>
          <p:nvPr/>
        </p:nvSpPr>
        <p:spPr>
          <a:xfrm flipV="1">
            <a:off x="1908175" y="2746375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58" name="直接连接符 270357"/>
          <p:cNvSpPr/>
          <p:nvPr/>
        </p:nvSpPr>
        <p:spPr>
          <a:xfrm flipH="1">
            <a:off x="2159000" y="1738313"/>
            <a:ext cx="0" cy="1008062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59" name="直接连接符 270358"/>
          <p:cNvSpPr/>
          <p:nvPr/>
        </p:nvSpPr>
        <p:spPr>
          <a:xfrm>
            <a:off x="7053263" y="1882775"/>
            <a:ext cx="360362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60" name="直接连接符 270359"/>
          <p:cNvSpPr/>
          <p:nvPr/>
        </p:nvSpPr>
        <p:spPr>
          <a:xfrm flipV="1">
            <a:off x="7053263" y="1811338"/>
            <a:ext cx="215900" cy="35877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61" name="直接连接符 270360"/>
          <p:cNvSpPr/>
          <p:nvPr/>
        </p:nvSpPr>
        <p:spPr>
          <a:xfrm>
            <a:off x="7054850" y="2674938"/>
            <a:ext cx="2873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62" name="直接连接符 270361"/>
          <p:cNvSpPr/>
          <p:nvPr/>
        </p:nvSpPr>
        <p:spPr>
          <a:xfrm flipV="1">
            <a:off x="7053263" y="2746375"/>
            <a:ext cx="433387" cy="3762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63" name="矩形 270362"/>
          <p:cNvSpPr/>
          <p:nvPr/>
        </p:nvSpPr>
        <p:spPr>
          <a:xfrm>
            <a:off x="6764338" y="5426075"/>
            <a:ext cx="576262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364" name="直接连接符 270363"/>
          <p:cNvSpPr/>
          <p:nvPr/>
        </p:nvSpPr>
        <p:spPr>
          <a:xfrm flipH="1">
            <a:off x="6046788" y="1954213"/>
            <a:ext cx="0" cy="410527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65" name="直接连接符 270364"/>
          <p:cNvSpPr/>
          <p:nvPr/>
        </p:nvSpPr>
        <p:spPr>
          <a:xfrm flipH="1">
            <a:off x="7053263" y="1666875"/>
            <a:ext cx="0" cy="2159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66" name="直接连接符 270365"/>
          <p:cNvSpPr/>
          <p:nvPr/>
        </p:nvSpPr>
        <p:spPr>
          <a:xfrm flipH="1">
            <a:off x="7053263" y="3122613"/>
            <a:ext cx="0" cy="5762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67" name="直接连接符 270366"/>
          <p:cNvSpPr/>
          <p:nvPr/>
        </p:nvSpPr>
        <p:spPr>
          <a:xfrm>
            <a:off x="7054850" y="5699125"/>
            <a:ext cx="1588" cy="34448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68" name="直接连接符 270367"/>
          <p:cNvSpPr/>
          <p:nvPr/>
        </p:nvSpPr>
        <p:spPr>
          <a:xfrm flipH="1" flipV="1">
            <a:off x="6838950" y="3683000"/>
            <a:ext cx="214313" cy="3746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69" name="矩形 270368"/>
          <p:cNvSpPr/>
          <p:nvPr/>
        </p:nvSpPr>
        <p:spPr>
          <a:xfrm>
            <a:off x="2700338" y="1595438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370" name="矩形 270369"/>
          <p:cNvSpPr/>
          <p:nvPr/>
        </p:nvSpPr>
        <p:spPr>
          <a:xfrm>
            <a:off x="2700338" y="18827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371" name="矩形 270370"/>
          <p:cNvSpPr/>
          <p:nvPr/>
        </p:nvSpPr>
        <p:spPr>
          <a:xfrm>
            <a:off x="2700338" y="2170113"/>
            <a:ext cx="431800" cy="144462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372" name="直接连接符 270371"/>
          <p:cNvSpPr/>
          <p:nvPr/>
        </p:nvSpPr>
        <p:spPr>
          <a:xfrm>
            <a:off x="2700338" y="1666875"/>
            <a:ext cx="4318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73" name="直接连接符 270372"/>
          <p:cNvSpPr/>
          <p:nvPr/>
        </p:nvSpPr>
        <p:spPr>
          <a:xfrm>
            <a:off x="2700338" y="1954213"/>
            <a:ext cx="4318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74" name="直接连接符 270373"/>
          <p:cNvSpPr/>
          <p:nvPr/>
        </p:nvSpPr>
        <p:spPr>
          <a:xfrm>
            <a:off x="2700338" y="2243138"/>
            <a:ext cx="431800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75" name="文本框 270374"/>
          <p:cNvSpPr txBox="1"/>
          <p:nvPr/>
        </p:nvSpPr>
        <p:spPr>
          <a:xfrm>
            <a:off x="1187450" y="1522413"/>
            <a:ext cx="504825" cy="915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70376" name="文本框 270375"/>
          <p:cNvSpPr txBox="1"/>
          <p:nvPr/>
        </p:nvSpPr>
        <p:spPr>
          <a:xfrm>
            <a:off x="2700338" y="116205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70377" name="文本框 270376"/>
          <p:cNvSpPr txBox="1"/>
          <p:nvPr/>
        </p:nvSpPr>
        <p:spPr>
          <a:xfrm>
            <a:off x="2806700" y="3394075"/>
            <a:ext cx="8636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70378" name="左中括号 270377"/>
          <p:cNvSpPr/>
          <p:nvPr/>
        </p:nvSpPr>
        <p:spPr>
          <a:xfrm>
            <a:off x="6621463" y="3698875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379" name="直接连接符 270378"/>
          <p:cNvSpPr/>
          <p:nvPr/>
        </p:nvSpPr>
        <p:spPr>
          <a:xfrm>
            <a:off x="6621463" y="3841750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80" name="文本框 270379"/>
          <p:cNvSpPr txBox="1"/>
          <p:nvPr/>
        </p:nvSpPr>
        <p:spPr>
          <a:xfrm>
            <a:off x="6692900" y="2762250"/>
            <a:ext cx="2873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>
              <a:latin typeface="Arial" pitchFamily="34" charset="0"/>
            </a:endParaRPr>
          </a:p>
        </p:txBody>
      </p:sp>
      <p:sp>
        <p:nvSpPr>
          <p:cNvPr id="270381" name="左中括号 270380"/>
          <p:cNvSpPr/>
          <p:nvPr/>
        </p:nvSpPr>
        <p:spPr>
          <a:xfrm>
            <a:off x="6764338" y="2762250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382" name="直接连接符 270381"/>
          <p:cNvSpPr/>
          <p:nvPr/>
        </p:nvSpPr>
        <p:spPr>
          <a:xfrm>
            <a:off x="7196138" y="2027238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83" name="直接连接符 270382"/>
          <p:cNvSpPr/>
          <p:nvPr/>
        </p:nvSpPr>
        <p:spPr>
          <a:xfrm flipH="1">
            <a:off x="7485063" y="1954213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84" name="直接连接符 270383"/>
          <p:cNvSpPr/>
          <p:nvPr/>
        </p:nvSpPr>
        <p:spPr>
          <a:xfrm>
            <a:off x="7485063" y="1954213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85" name="直接连接符 270384"/>
          <p:cNvSpPr/>
          <p:nvPr/>
        </p:nvSpPr>
        <p:spPr>
          <a:xfrm>
            <a:off x="7485063" y="2098675"/>
            <a:ext cx="714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86" name="直接连接符 270385"/>
          <p:cNvSpPr/>
          <p:nvPr/>
        </p:nvSpPr>
        <p:spPr>
          <a:xfrm flipV="1">
            <a:off x="7556500" y="1811338"/>
            <a:ext cx="1588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87" name="直接连接符 270386"/>
          <p:cNvSpPr/>
          <p:nvPr/>
        </p:nvSpPr>
        <p:spPr>
          <a:xfrm flipH="1">
            <a:off x="7556500" y="2098675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88" name="文本框 270387"/>
          <p:cNvSpPr txBox="1"/>
          <p:nvPr/>
        </p:nvSpPr>
        <p:spPr>
          <a:xfrm>
            <a:off x="6332538" y="4057650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70389" name="文本框 270388"/>
          <p:cNvSpPr txBox="1"/>
          <p:nvPr/>
        </p:nvSpPr>
        <p:spPr>
          <a:xfrm>
            <a:off x="6256338" y="2725738"/>
            <a:ext cx="649287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SB2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70390" name="文本框 270389"/>
          <p:cNvSpPr txBox="1"/>
          <p:nvPr/>
        </p:nvSpPr>
        <p:spPr>
          <a:xfrm>
            <a:off x="6143625" y="5392738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70391" name="文本框 270390"/>
          <p:cNvSpPr txBox="1"/>
          <p:nvPr/>
        </p:nvSpPr>
        <p:spPr>
          <a:xfrm>
            <a:off x="1908175" y="1162050"/>
            <a:ext cx="71913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70392" name="文本框 270391"/>
          <p:cNvSpPr txBox="1"/>
          <p:nvPr/>
        </p:nvSpPr>
        <p:spPr>
          <a:xfrm>
            <a:off x="7175500" y="3759200"/>
            <a:ext cx="720725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KM1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70393" name="直接连接符 270392"/>
          <p:cNvSpPr/>
          <p:nvPr/>
        </p:nvSpPr>
        <p:spPr>
          <a:xfrm>
            <a:off x="3527425" y="3322638"/>
            <a:ext cx="7207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94" name="直接连接符 270393"/>
          <p:cNvSpPr/>
          <p:nvPr/>
        </p:nvSpPr>
        <p:spPr>
          <a:xfrm flipH="1">
            <a:off x="2014538" y="1954213"/>
            <a:ext cx="288925" cy="730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95" name="直接连接符 270394"/>
          <p:cNvSpPr/>
          <p:nvPr/>
        </p:nvSpPr>
        <p:spPr>
          <a:xfrm flipH="1">
            <a:off x="2014538" y="1666875"/>
            <a:ext cx="288925" cy="71438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96" name="直接连接符 270395"/>
          <p:cNvSpPr/>
          <p:nvPr/>
        </p:nvSpPr>
        <p:spPr>
          <a:xfrm flipH="1">
            <a:off x="4319588" y="3538538"/>
            <a:ext cx="0" cy="23622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97" name="直接连接符 270396"/>
          <p:cNvSpPr/>
          <p:nvPr/>
        </p:nvSpPr>
        <p:spPr>
          <a:xfrm flipH="1">
            <a:off x="7054850" y="4043363"/>
            <a:ext cx="0" cy="5762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98" name="直接连接符 270397"/>
          <p:cNvSpPr/>
          <p:nvPr/>
        </p:nvSpPr>
        <p:spPr>
          <a:xfrm flipV="1">
            <a:off x="7054850" y="3394075"/>
            <a:ext cx="788988" cy="15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399" name="直接连接符 270398"/>
          <p:cNvSpPr/>
          <p:nvPr/>
        </p:nvSpPr>
        <p:spPr>
          <a:xfrm flipH="1">
            <a:off x="7847013" y="3394075"/>
            <a:ext cx="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00" name="直接连接符 270399"/>
          <p:cNvSpPr/>
          <p:nvPr/>
        </p:nvSpPr>
        <p:spPr>
          <a:xfrm flipH="1" flipV="1">
            <a:off x="7631113" y="3611563"/>
            <a:ext cx="217487" cy="43021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01" name="直接连接符 270400"/>
          <p:cNvSpPr/>
          <p:nvPr/>
        </p:nvSpPr>
        <p:spPr>
          <a:xfrm flipH="1">
            <a:off x="7847013" y="4043363"/>
            <a:ext cx="0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02" name="直接连接符 270401"/>
          <p:cNvSpPr/>
          <p:nvPr/>
        </p:nvSpPr>
        <p:spPr>
          <a:xfrm>
            <a:off x="7054850" y="4330700"/>
            <a:ext cx="79216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grpSp>
        <p:nvGrpSpPr>
          <p:cNvPr id="270403" name="组合 270402"/>
          <p:cNvGrpSpPr/>
          <p:nvPr/>
        </p:nvGrpSpPr>
        <p:grpSpPr>
          <a:xfrm>
            <a:off x="3454400" y="3792538"/>
            <a:ext cx="1008063" cy="360362"/>
            <a:chOff x="1680" y="2592"/>
            <a:chExt cx="907" cy="227"/>
          </a:xfrm>
        </p:grpSpPr>
        <p:sp>
          <p:nvSpPr>
            <p:cNvPr id="270404" name="矩形 270403"/>
            <p:cNvSpPr/>
            <p:nvPr/>
          </p:nvSpPr>
          <p:spPr>
            <a:xfrm>
              <a:off x="1680" y="2592"/>
              <a:ext cx="907" cy="227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70405" name="组合 270404"/>
            <p:cNvGrpSpPr/>
            <p:nvPr/>
          </p:nvGrpSpPr>
          <p:grpSpPr>
            <a:xfrm>
              <a:off x="2063" y="2592"/>
              <a:ext cx="137" cy="227"/>
              <a:chOff x="2063" y="3249"/>
              <a:chExt cx="137" cy="227"/>
            </a:xfrm>
          </p:grpSpPr>
          <p:sp>
            <p:nvSpPr>
              <p:cNvPr id="270406" name="直接连接符 270405"/>
              <p:cNvSpPr/>
              <p:nvPr/>
            </p:nvSpPr>
            <p:spPr>
              <a:xfrm flipH="1">
                <a:off x="2200" y="3249"/>
                <a:ext cx="0" cy="4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70407" name="直接连接符 270406"/>
              <p:cNvSpPr/>
              <p:nvPr/>
            </p:nvSpPr>
            <p:spPr>
              <a:xfrm flipH="1" flipV="1">
                <a:off x="2199" y="3431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70408" name="直接连接符 270407"/>
              <p:cNvSpPr/>
              <p:nvPr/>
            </p:nvSpPr>
            <p:spPr>
              <a:xfrm flipH="1">
                <a:off x="2063" y="3295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70409" name="直接连接符 270408"/>
              <p:cNvSpPr/>
              <p:nvPr/>
            </p:nvSpPr>
            <p:spPr>
              <a:xfrm flipH="1">
                <a:off x="2063" y="3431"/>
                <a:ext cx="13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270410" name="直接连接符 270409"/>
              <p:cNvSpPr/>
              <p:nvPr/>
            </p:nvSpPr>
            <p:spPr>
              <a:xfrm flipH="1" flipV="1">
                <a:off x="2063" y="3294"/>
                <a:ext cx="0" cy="13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/>
            </p:txBody>
          </p:sp>
        </p:grpSp>
      </p:grpSp>
      <p:sp>
        <p:nvSpPr>
          <p:cNvPr id="270411" name="直接连接符 270410"/>
          <p:cNvSpPr/>
          <p:nvPr/>
        </p:nvSpPr>
        <p:spPr>
          <a:xfrm>
            <a:off x="3814763" y="1954213"/>
            <a:ext cx="8636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12" name="直接连接符 270411"/>
          <p:cNvSpPr/>
          <p:nvPr/>
        </p:nvSpPr>
        <p:spPr>
          <a:xfrm>
            <a:off x="3527425" y="1666875"/>
            <a:ext cx="3527425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13" name="直接连接符 270412"/>
          <p:cNvSpPr/>
          <p:nvPr/>
        </p:nvSpPr>
        <p:spPr>
          <a:xfrm>
            <a:off x="4678363" y="1954213"/>
            <a:ext cx="13716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14" name="直接连接符 270413"/>
          <p:cNvSpPr/>
          <p:nvPr/>
        </p:nvSpPr>
        <p:spPr>
          <a:xfrm flipV="1">
            <a:off x="7054850" y="2159000"/>
            <a:ext cx="3175" cy="51593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15" name="直接连接符 270414"/>
          <p:cNvSpPr/>
          <p:nvPr/>
        </p:nvSpPr>
        <p:spPr>
          <a:xfrm>
            <a:off x="6046788" y="6059488"/>
            <a:ext cx="1008062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16" name="直接连接符 270415"/>
          <p:cNvSpPr/>
          <p:nvPr/>
        </p:nvSpPr>
        <p:spPr>
          <a:xfrm>
            <a:off x="7058025" y="2420938"/>
            <a:ext cx="13716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17" name="直接连接符 270416"/>
          <p:cNvSpPr/>
          <p:nvPr/>
        </p:nvSpPr>
        <p:spPr>
          <a:xfrm flipV="1">
            <a:off x="8423275" y="2430463"/>
            <a:ext cx="6350" cy="24447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18" name="直接连接符 270417"/>
          <p:cNvSpPr/>
          <p:nvPr/>
        </p:nvSpPr>
        <p:spPr>
          <a:xfrm flipV="1">
            <a:off x="8423275" y="2674938"/>
            <a:ext cx="1588" cy="4572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19" name="直接连接符 270418"/>
          <p:cNvSpPr/>
          <p:nvPr/>
        </p:nvSpPr>
        <p:spPr>
          <a:xfrm flipH="1">
            <a:off x="8423275" y="3106738"/>
            <a:ext cx="6350" cy="1512887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20" name="矩形 270419"/>
          <p:cNvSpPr/>
          <p:nvPr/>
        </p:nvSpPr>
        <p:spPr>
          <a:xfrm>
            <a:off x="8124825" y="5392738"/>
            <a:ext cx="576263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421" name="直接连接符 270420"/>
          <p:cNvSpPr/>
          <p:nvPr/>
        </p:nvSpPr>
        <p:spPr>
          <a:xfrm>
            <a:off x="6767513" y="2878138"/>
            <a:ext cx="15398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22" name="文本框 270421"/>
          <p:cNvSpPr txBox="1"/>
          <p:nvPr/>
        </p:nvSpPr>
        <p:spPr>
          <a:xfrm>
            <a:off x="7480300" y="5407025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70423" name="直接连接符 270422"/>
          <p:cNvSpPr/>
          <p:nvPr/>
        </p:nvSpPr>
        <p:spPr>
          <a:xfrm flipH="1">
            <a:off x="2028825" y="1582738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24" name="直接连接符 270423"/>
          <p:cNvSpPr/>
          <p:nvPr/>
        </p:nvSpPr>
        <p:spPr>
          <a:xfrm flipH="1">
            <a:off x="2028825" y="1887538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25" name="直接连接符 270424"/>
          <p:cNvSpPr/>
          <p:nvPr/>
        </p:nvSpPr>
        <p:spPr>
          <a:xfrm flipH="1">
            <a:off x="2014538" y="2170113"/>
            <a:ext cx="14287" cy="1444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26" name="直接连接符 270425"/>
          <p:cNvSpPr/>
          <p:nvPr/>
        </p:nvSpPr>
        <p:spPr>
          <a:xfrm flipH="1" flipV="1">
            <a:off x="8423275" y="5699125"/>
            <a:ext cx="0" cy="360363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27" name="直接连接符 270426"/>
          <p:cNvSpPr/>
          <p:nvPr/>
        </p:nvSpPr>
        <p:spPr>
          <a:xfrm flipH="1" flipV="1">
            <a:off x="8423275" y="5122863"/>
            <a:ext cx="0" cy="28892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28" name="直接连接符 270427"/>
          <p:cNvSpPr/>
          <p:nvPr/>
        </p:nvSpPr>
        <p:spPr>
          <a:xfrm flipH="1" flipV="1">
            <a:off x="7054850" y="5122863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29" name="直接连接符 270428"/>
          <p:cNvSpPr/>
          <p:nvPr/>
        </p:nvSpPr>
        <p:spPr>
          <a:xfrm>
            <a:off x="8423275" y="4619625"/>
            <a:ext cx="287338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30" name="直接连接符 270429"/>
          <p:cNvSpPr/>
          <p:nvPr/>
        </p:nvSpPr>
        <p:spPr>
          <a:xfrm>
            <a:off x="7054850" y="4619625"/>
            <a:ext cx="2873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31" name="直接连接符 270430"/>
          <p:cNvSpPr/>
          <p:nvPr/>
        </p:nvSpPr>
        <p:spPr>
          <a:xfrm flipV="1">
            <a:off x="7054850" y="4691063"/>
            <a:ext cx="4318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32" name="直接连接符 270431"/>
          <p:cNvSpPr/>
          <p:nvPr/>
        </p:nvSpPr>
        <p:spPr>
          <a:xfrm flipV="1">
            <a:off x="8423275" y="4475163"/>
            <a:ext cx="215900" cy="6477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33" name="文本框 270432"/>
          <p:cNvSpPr txBox="1"/>
          <p:nvPr/>
        </p:nvSpPr>
        <p:spPr>
          <a:xfrm>
            <a:off x="7631113" y="4691063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70434" name="直接连接符 270433"/>
          <p:cNvSpPr/>
          <p:nvPr/>
        </p:nvSpPr>
        <p:spPr>
          <a:xfrm>
            <a:off x="7054850" y="6059488"/>
            <a:ext cx="1368425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35" name="文本框 270434"/>
          <p:cNvSpPr txBox="1"/>
          <p:nvPr/>
        </p:nvSpPr>
        <p:spPr>
          <a:xfrm>
            <a:off x="6191250" y="4691063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70437" name="文本框 270436"/>
          <p:cNvSpPr txBox="1"/>
          <p:nvPr/>
        </p:nvSpPr>
        <p:spPr>
          <a:xfrm>
            <a:off x="6551613" y="1801813"/>
            <a:ext cx="5762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>
                <a:latin typeface="Arial" pitchFamily="34" charset="0"/>
              </a:rPr>
              <a:t>KH</a:t>
            </a:r>
            <a:endParaRPr lang="en-US" altLang="zh-CN" sz="1600">
              <a:latin typeface="Arial" pitchFamily="34" charset="0"/>
            </a:endParaRPr>
          </a:p>
        </p:txBody>
      </p:sp>
      <p:sp>
        <p:nvSpPr>
          <p:cNvPr id="270438" name="文本框 270437"/>
          <p:cNvSpPr txBox="1"/>
          <p:nvPr/>
        </p:nvSpPr>
        <p:spPr>
          <a:xfrm>
            <a:off x="2714625" y="3783013"/>
            <a:ext cx="5746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70439" name="椭圆 270438"/>
          <p:cNvSpPr/>
          <p:nvPr/>
        </p:nvSpPr>
        <p:spPr>
          <a:xfrm>
            <a:off x="3517900" y="5689600"/>
            <a:ext cx="863600" cy="8350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270440" name="文本框 270439"/>
          <p:cNvSpPr txBox="1"/>
          <p:nvPr/>
        </p:nvSpPr>
        <p:spPr>
          <a:xfrm>
            <a:off x="5292725" y="5229225"/>
            <a:ext cx="6096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YB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70441" name="椭圆 270440"/>
          <p:cNvSpPr/>
          <p:nvPr/>
        </p:nvSpPr>
        <p:spPr>
          <a:xfrm>
            <a:off x="5229225" y="3021013"/>
            <a:ext cx="71438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442" name="椭圆 270441"/>
          <p:cNvSpPr/>
          <p:nvPr/>
        </p:nvSpPr>
        <p:spPr>
          <a:xfrm>
            <a:off x="5576888" y="3025775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443" name="直接连接符 270442"/>
          <p:cNvSpPr/>
          <p:nvPr/>
        </p:nvSpPr>
        <p:spPr>
          <a:xfrm flipH="1" flipV="1">
            <a:off x="5292725" y="3141663"/>
            <a:ext cx="0" cy="390525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44" name="直接连接符 270443"/>
          <p:cNvSpPr/>
          <p:nvPr/>
        </p:nvSpPr>
        <p:spPr>
          <a:xfrm flipV="1">
            <a:off x="5648325" y="3213100"/>
            <a:ext cx="3175" cy="314325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45" name="矩形 270444"/>
          <p:cNvSpPr/>
          <p:nvPr/>
        </p:nvSpPr>
        <p:spPr>
          <a:xfrm>
            <a:off x="5076825" y="4926013"/>
            <a:ext cx="838200" cy="304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446" name="直接连接符 270445"/>
          <p:cNvSpPr/>
          <p:nvPr/>
        </p:nvSpPr>
        <p:spPr>
          <a:xfrm>
            <a:off x="5292725" y="3284538"/>
            <a:ext cx="36036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47" name="直接连接符 270446"/>
          <p:cNvSpPr/>
          <p:nvPr/>
        </p:nvSpPr>
        <p:spPr>
          <a:xfrm flipH="1">
            <a:off x="5651500" y="1671638"/>
            <a:ext cx="0" cy="1512887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48" name="直接连接符 270447"/>
          <p:cNvSpPr/>
          <p:nvPr/>
        </p:nvSpPr>
        <p:spPr>
          <a:xfrm flipH="1" flipV="1">
            <a:off x="5292725" y="1958975"/>
            <a:ext cx="0" cy="122555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49" name="直接连接符 270448"/>
          <p:cNvSpPr/>
          <p:nvPr/>
        </p:nvSpPr>
        <p:spPr>
          <a:xfrm flipH="1" flipV="1">
            <a:off x="5292725" y="3500438"/>
            <a:ext cx="0" cy="144145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50" name="直接连接符 270449"/>
          <p:cNvSpPr/>
          <p:nvPr/>
        </p:nvSpPr>
        <p:spPr>
          <a:xfrm flipH="1" flipV="1">
            <a:off x="5651500" y="3500438"/>
            <a:ext cx="0" cy="144145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70451" name="矩形 270450"/>
          <p:cNvSpPr/>
          <p:nvPr/>
        </p:nvSpPr>
        <p:spPr>
          <a:xfrm>
            <a:off x="4573588" y="1571625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452" name="矩形 270451"/>
          <p:cNvSpPr/>
          <p:nvPr/>
        </p:nvSpPr>
        <p:spPr>
          <a:xfrm>
            <a:off x="4573588" y="1858963"/>
            <a:ext cx="431800" cy="144462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0453" name="文本框 270452"/>
          <p:cNvSpPr txBox="1"/>
          <p:nvPr/>
        </p:nvSpPr>
        <p:spPr>
          <a:xfrm>
            <a:off x="4429125" y="11906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70454" name="文本框 270453"/>
          <p:cNvSpPr txBox="1"/>
          <p:nvPr/>
        </p:nvSpPr>
        <p:spPr>
          <a:xfrm>
            <a:off x="4500563" y="3213100"/>
            <a:ext cx="762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16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4098" name="文本框 4097"/>
          <p:cNvSpPr txBox="1"/>
          <p:nvPr/>
        </p:nvSpPr>
        <p:spPr>
          <a:xfrm>
            <a:off x="1116013" y="981075"/>
            <a:ext cx="7239000" cy="421163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3600" b="1">
                <a:solidFill>
                  <a:srgbClr val="FF3300"/>
                </a:solidFill>
                <a:latin typeface="Arial" pitchFamily="34" charset="0"/>
                <a:ea typeface="黑体" panose="02010609060101010101" pitchFamily="2" charset="-122"/>
              </a:rPr>
              <a:t>电力制动</a:t>
            </a:r>
            <a:endParaRPr lang="zh-CN" altLang="en-US" sz="3600" b="1">
              <a:solidFill>
                <a:srgbClr val="FF3300"/>
              </a:solidFill>
              <a:latin typeface="Arial" pitchFamily="34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sz="4800" b="1">
              <a:solidFill>
                <a:srgbClr val="FF3300"/>
              </a:solidFill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>
                <a:latin typeface="Arial" pitchFamily="34" charset="0"/>
              </a:rPr>
              <a:t>       电动机产生一个和电动机实际旋转方向相反的电磁转矩，使电动机迅速停转。</a:t>
            </a:r>
            <a:r>
              <a:rPr lang="zh-CN" altLang="en-US" sz="3600" b="1">
                <a:solidFill>
                  <a:srgbClr val="000000"/>
                </a:solidFill>
                <a:latin typeface="Arial" pitchFamily="34" charset="0"/>
              </a:rPr>
              <a:t>（分为能耗制动，反接制动，发电反馈制动 ）</a:t>
            </a:r>
            <a:endParaRPr lang="zh-CN" altLang="en-US" sz="3600" b="1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17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80578" name="文本框 280577"/>
          <p:cNvSpPr txBox="1"/>
          <p:nvPr/>
        </p:nvSpPr>
        <p:spPr>
          <a:xfrm>
            <a:off x="250825" y="115888"/>
            <a:ext cx="8569325" cy="25019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800" b="1">
                <a:latin typeface="Arial" pitchFamily="34" charset="0"/>
              </a:rPr>
              <a:t>            </a:t>
            </a:r>
            <a:r>
              <a:rPr lang="zh-CN" altLang="en-US" sz="3600" b="1">
                <a:solidFill>
                  <a:schemeClr val="tx2"/>
                </a:solidFill>
                <a:latin typeface="Arial" pitchFamily="34" charset="0"/>
              </a:rPr>
              <a:t>（一）能耗制动</a:t>
            </a:r>
            <a:endParaRPr lang="zh-CN" altLang="en-US" sz="3600" b="1">
              <a:solidFill>
                <a:schemeClr val="tx2"/>
              </a:solidFill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000000"/>
                </a:solidFill>
                <a:latin typeface="Arial" pitchFamily="34" charset="0"/>
              </a:rPr>
              <a:t>       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</a:rPr>
              <a:t>电动机切断交流电源后，立即在定子线组的任意两相中通入直流电，利用转子感应电流受静止磁场的作用以达到制动目的。</a:t>
            </a:r>
            <a:endParaRPr lang="zh-CN" altLang="en-US" sz="2800" b="1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280579" name="图片 280578" descr="2z60"/>
          <p:cNvPicPr>
            <a:picLocks noChangeAspect="1"/>
          </p:cNvPicPr>
          <p:nvPr/>
        </p:nvPicPr>
        <p:blipFill>
          <a:blip r:embed="rId3"/>
          <a:srcRect b="12808"/>
          <a:stretch>
            <a:fillRect/>
          </a:stretch>
        </p:blipFill>
        <p:spPr>
          <a:xfrm>
            <a:off x="1763713" y="2781300"/>
            <a:ext cx="5761037" cy="2847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18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307202" name="标题 30720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b="1">
                <a:effectLst/>
              </a:rPr>
              <a:t>能耗制动</a:t>
            </a:r>
            <a:endParaRPr lang="zh-CN" altLang="en-US" b="1">
              <a:effectLst/>
            </a:endParaRPr>
          </a:p>
        </p:txBody>
      </p:sp>
      <p:sp>
        <p:nvSpPr>
          <p:cNvPr id="307203" name="文本占位符 307202"/>
          <p:cNvSpPr>
            <a:spLocks noGrp="1"/>
          </p:cNvSpPr>
          <p:nvPr>
            <p:ph type="body" idx="4294967295"/>
          </p:nvPr>
        </p:nvSpPr>
        <p:spPr>
          <a:xfrm>
            <a:off x="395288" y="1916113"/>
            <a:ext cx="8229600" cy="4114800"/>
          </a:xfrm>
        </p:spPr>
        <p:txBody>
          <a:bodyPr/>
          <a:lstStyle/>
          <a:p>
            <a:r>
              <a:rPr lang="zh-CN" altLang="en-US" b="1">
                <a:solidFill>
                  <a:srgbClr val="CC3300"/>
                </a:solidFill>
                <a:effectLst/>
              </a:rPr>
              <a:t>特点：</a:t>
            </a:r>
            <a:endParaRPr lang="zh-CN" altLang="en-US" b="1">
              <a:solidFill>
                <a:srgbClr val="CC3300"/>
              </a:solidFill>
              <a:effectLst/>
            </a:endParaRPr>
          </a:p>
          <a:p>
            <a:pPr lvl="1"/>
            <a:r>
              <a:rPr lang="zh-CN" altLang="en-US" b="1">
                <a:solidFill>
                  <a:schemeClr val="tx2"/>
                </a:solidFill>
                <a:effectLst/>
              </a:rPr>
              <a:t>能耗制动的优点是制动力强，制动较平稳。</a:t>
            </a:r>
            <a:endParaRPr lang="zh-CN" altLang="en-US" b="1">
              <a:solidFill>
                <a:schemeClr val="tx2"/>
              </a:solidFill>
              <a:effectLst/>
            </a:endParaRPr>
          </a:p>
          <a:p>
            <a:pPr lvl="1"/>
            <a:r>
              <a:rPr lang="zh-CN" altLang="en-US" b="1">
                <a:solidFill>
                  <a:schemeClr val="tx2"/>
                </a:solidFill>
                <a:effectLst/>
              </a:rPr>
              <a:t>缺点是需要一套专门的直流电源供制动用。</a:t>
            </a:r>
            <a:endParaRPr lang="zh-CN" altLang="en-US" b="1"/>
          </a:p>
          <a:p>
            <a:endParaRPr lang="zh-CN" altLang="en-US" b="1"/>
          </a:p>
          <a:p>
            <a:r>
              <a:rPr lang="zh-CN" altLang="en-US" b="1"/>
              <a:t>适用场合：</a:t>
            </a:r>
            <a:r>
              <a:rPr lang="zh-CN" altLang="en-US"/>
              <a:t>要求平稳制动，停车准确。（如铣床、龙门刨床及组合机床的主轴定位等。）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19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282626" name="图片 2826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925" y="4076700"/>
            <a:ext cx="400050" cy="285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2627" name="直接连接符 282626"/>
          <p:cNvSpPr/>
          <p:nvPr/>
        </p:nvSpPr>
        <p:spPr>
          <a:xfrm flipH="1">
            <a:off x="3789363" y="5292725"/>
            <a:ext cx="0" cy="8159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28" name="直接连接符 282627"/>
          <p:cNvSpPr/>
          <p:nvPr/>
        </p:nvSpPr>
        <p:spPr>
          <a:xfrm flipH="1">
            <a:off x="3048000" y="5197475"/>
            <a:ext cx="0" cy="8985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29" name="椭圆 282628"/>
          <p:cNvSpPr/>
          <p:nvPr/>
        </p:nvSpPr>
        <p:spPr>
          <a:xfrm>
            <a:off x="2987675" y="5937250"/>
            <a:ext cx="863600" cy="8350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282630" name="直接连接符 282629"/>
          <p:cNvSpPr/>
          <p:nvPr/>
        </p:nvSpPr>
        <p:spPr>
          <a:xfrm flipH="1">
            <a:off x="3419475" y="5197475"/>
            <a:ext cx="0" cy="7461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31" name="直接连接符 282630"/>
          <p:cNvSpPr/>
          <p:nvPr/>
        </p:nvSpPr>
        <p:spPr>
          <a:xfrm>
            <a:off x="1835150" y="1989138"/>
            <a:ext cx="16002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32" name="直接连接符 282631"/>
          <p:cNvSpPr/>
          <p:nvPr/>
        </p:nvSpPr>
        <p:spPr>
          <a:xfrm>
            <a:off x="1835150" y="2276475"/>
            <a:ext cx="1944688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33" name="直接连接符 282632"/>
          <p:cNvSpPr/>
          <p:nvPr/>
        </p:nvSpPr>
        <p:spPr>
          <a:xfrm>
            <a:off x="1116013" y="1700213"/>
            <a:ext cx="360362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34" name="直接连接符 282633"/>
          <p:cNvSpPr/>
          <p:nvPr/>
        </p:nvSpPr>
        <p:spPr>
          <a:xfrm>
            <a:off x="1835150" y="1700213"/>
            <a:ext cx="123507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35" name="直接连接符 282634"/>
          <p:cNvSpPr/>
          <p:nvPr/>
        </p:nvSpPr>
        <p:spPr>
          <a:xfrm>
            <a:off x="1116013" y="1989138"/>
            <a:ext cx="360362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36" name="直接连接符 282635"/>
          <p:cNvSpPr/>
          <p:nvPr/>
        </p:nvSpPr>
        <p:spPr>
          <a:xfrm flipV="1">
            <a:off x="1143000" y="2276475"/>
            <a:ext cx="333375" cy="95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37" name="矩形 282636"/>
          <p:cNvSpPr/>
          <p:nvPr/>
        </p:nvSpPr>
        <p:spPr>
          <a:xfrm>
            <a:off x="2700338" y="5202238"/>
            <a:ext cx="1439862" cy="360362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2638" name="直接连接符 282637"/>
          <p:cNvSpPr/>
          <p:nvPr/>
        </p:nvSpPr>
        <p:spPr>
          <a:xfrm>
            <a:off x="3419475" y="1989138"/>
            <a:ext cx="11113" cy="18319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39" name="直接连接符 282638"/>
          <p:cNvSpPr/>
          <p:nvPr/>
        </p:nvSpPr>
        <p:spPr>
          <a:xfrm flipH="1">
            <a:off x="3779838" y="2276475"/>
            <a:ext cx="0" cy="150653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40" name="直接连接符 282639"/>
          <p:cNvSpPr/>
          <p:nvPr/>
        </p:nvSpPr>
        <p:spPr>
          <a:xfrm flipH="1">
            <a:off x="3059113" y="1700213"/>
            <a:ext cx="0" cy="20843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41" name="直接连接符 282640"/>
          <p:cNvSpPr/>
          <p:nvPr/>
        </p:nvSpPr>
        <p:spPr>
          <a:xfrm>
            <a:off x="3048000" y="4191000"/>
            <a:ext cx="11113" cy="10033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42" name="直接连接符 282641"/>
          <p:cNvSpPr/>
          <p:nvPr/>
        </p:nvSpPr>
        <p:spPr>
          <a:xfrm flipH="1">
            <a:off x="3417888" y="4191000"/>
            <a:ext cx="0" cy="10033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43" name="直接连接符 282642"/>
          <p:cNvSpPr/>
          <p:nvPr/>
        </p:nvSpPr>
        <p:spPr>
          <a:xfrm flipH="1">
            <a:off x="3789363" y="4191000"/>
            <a:ext cx="0" cy="10033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44" name="直接连接符 282643"/>
          <p:cNvSpPr/>
          <p:nvPr/>
        </p:nvSpPr>
        <p:spPr>
          <a:xfrm flipH="1">
            <a:off x="4572000" y="4149725"/>
            <a:ext cx="0" cy="5683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45" name="椭圆 282644"/>
          <p:cNvSpPr/>
          <p:nvPr/>
        </p:nvSpPr>
        <p:spPr>
          <a:xfrm>
            <a:off x="2982913" y="3673475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2646" name="椭圆 282645"/>
          <p:cNvSpPr/>
          <p:nvPr/>
        </p:nvSpPr>
        <p:spPr>
          <a:xfrm>
            <a:off x="3357563" y="3684588"/>
            <a:ext cx="71437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2647" name="椭圆 282646"/>
          <p:cNvSpPr/>
          <p:nvPr/>
        </p:nvSpPr>
        <p:spPr>
          <a:xfrm>
            <a:off x="3706813" y="3684588"/>
            <a:ext cx="73025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82648" name="组合 282647"/>
          <p:cNvGrpSpPr/>
          <p:nvPr/>
        </p:nvGrpSpPr>
        <p:grpSpPr>
          <a:xfrm>
            <a:off x="4500563" y="3357563"/>
            <a:ext cx="76200" cy="476250"/>
            <a:chOff x="1104" y="2112"/>
            <a:chExt cx="48" cy="300"/>
          </a:xfrm>
        </p:grpSpPr>
        <p:sp>
          <p:nvSpPr>
            <p:cNvPr id="282649" name="直接连接符 282648"/>
            <p:cNvSpPr/>
            <p:nvPr/>
          </p:nvSpPr>
          <p:spPr>
            <a:xfrm flipH="1">
              <a:off x="1152" y="2112"/>
              <a:ext cx="0" cy="28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282650" name="椭圆 282649"/>
            <p:cNvSpPr/>
            <p:nvPr/>
          </p:nvSpPr>
          <p:spPr>
            <a:xfrm>
              <a:off x="1104" y="2321"/>
              <a:ext cx="45" cy="91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82651" name="直接连接符 282650"/>
          <p:cNvSpPr/>
          <p:nvPr/>
        </p:nvSpPr>
        <p:spPr>
          <a:xfrm flipV="1">
            <a:off x="1403350" y="2747963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52" name="直接连接符 282651"/>
          <p:cNvSpPr/>
          <p:nvPr/>
        </p:nvSpPr>
        <p:spPr>
          <a:xfrm flipH="1">
            <a:off x="1619250" y="1739900"/>
            <a:ext cx="0" cy="1008063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53" name="直接连接符 282652"/>
          <p:cNvSpPr/>
          <p:nvPr/>
        </p:nvSpPr>
        <p:spPr>
          <a:xfrm flipH="1">
            <a:off x="7239000" y="2362200"/>
            <a:ext cx="0" cy="7620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54" name="直接连接符 282653"/>
          <p:cNvSpPr/>
          <p:nvPr/>
        </p:nvSpPr>
        <p:spPr>
          <a:xfrm flipH="1">
            <a:off x="5148263" y="1989138"/>
            <a:ext cx="0" cy="409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55" name="直接连接符 282654"/>
          <p:cNvSpPr/>
          <p:nvPr/>
        </p:nvSpPr>
        <p:spPr>
          <a:xfrm flipH="1">
            <a:off x="5940425" y="3573463"/>
            <a:ext cx="0" cy="50323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56" name="直接连接符 282655"/>
          <p:cNvSpPr/>
          <p:nvPr/>
        </p:nvSpPr>
        <p:spPr>
          <a:xfrm flipH="1">
            <a:off x="5940425" y="5300663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57" name="直接连接符 282656"/>
          <p:cNvSpPr/>
          <p:nvPr/>
        </p:nvSpPr>
        <p:spPr>
          <a:xfrm flipH="1">
            <a:off x="5943600" y="5791200"/>
            <a:ext cx="0" cy="2873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58" name="直接连接符 282657"/>
          <p:cNvSpPr/>
          <p:nvPr/>
        </p:nvSpPr>
        <p:spPr>
          <a:xfrm flipH="1" flipV="1">
            <a:off x="5724525" y="4076700"/>
            <a:ext cx="215900" cy="3603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59" name="矩形 282658"/>
          <p:cNvSpPr/>
          <p:nvPr/>
        </p:nvSpPr>
        <p:spPr>
          <a:xfrm rot="5400000">
            <a:off x="3563938" y="27082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2660" name="矩形 282659"/>
          <p:cNvSpPr/>
          <p:nvPr/>
        </p:nvSpPr>
        <p:spPr>
          <a:xfrm>
            <a:off x="4140200" y="1628775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2661" name="矩形 282660"/>
          <p:cNvSpPr/>
          <p:nvPr/>
        </p:nvSpPr>
        <p:spPr>
          <a:xfrm>
            <a:off x="4140200" y="1916113"/>
            <a:ext cx="431800" cy="144462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2662" name="直接连接符 282661"/>
          <p:cNvSpPr/>
          <p:nvPr/>
        </p:nvSpPr>
        <p:spPr>
          <a:xfrm>
            <a:off x="2195513" y="2276475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63" name="文本框 282662"/>
          <p:cNvSpPr txBox="1"/>
          <p:nvPr/>
        </p:nvSpPr>
        <p:spPr>
          <a:xfrm>
            <a:off x="682625" y="1524000"/>
            <a:ext cx="504825" cy="915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664" name="文本框 282663"/>
          <p:cNvSpPr txBox="1"/>
          <p:nvPr/>
        </p:nvSpPr>
        <p:spPr>
          <a:xfrm>
            <a:off x="2051050" y="3500438"/>
            <a:ext cx="7905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665" name="左中括号 282664"/>
          <p:cNvSpPr/>
          <p:nvPr/>
        </p:nvSpPr>
        <p:spPr>
          <a:xfrm>
            <a:off x="5508625" y="4076700"/>
            <a:ext cx="71438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2666" name="直接连接符 282665"/>
          <p:cNvSpPr/>
          <p:nvPr/>
        </p:nvSpPr>
        <p:spPr>
          <a:xfrm>
            <a:off x="5508625" y="4221163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67" name="左中括号 282666"/>
          <p:cNvSpPr/>
          <p:nvPr/>
        </p:nvSpPr>
        <p:spPr>
          <a:xfrm>
            <a:off x="5681663" y="3224213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2668" name="直接连接符 282667"/>
          <p:cNvSpPr/>
          <p:nvPr/>
        </p:nvSpPr>
        <p:spPr>
          <a:xfrm>
            <a:off x="5940425" y="1916113"/>
            <a:ext cx="201613" cy="47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69" name="直接连接符 282668"/>
          <p:cNvSpPr/>
          <p:nvPr/>
        </p:nvSpPr>
        <p:spPr>
          <a:xfrm flipV="1">
            <a:off x="5940425" y="1844675"/>
            <a:ext cx="196850" cy="288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70" name="直接连接符 282669"/>
          <p:cNvSpPr/>
          <p:nvPr/>
        </p:nvSpPr>
        <p:spPr>
          <a:xfrm>
            <a:off x="6019800" y="2028825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71" name="直接连接符 282670"/>
          <p:cNvSpPr/>
          <p:nvPr/>
        </p:nvSpPr>
        <p:spPr>
          <a:xfrm flipH="1">
            <a:off x="6324600" y="19558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72" name="直接连接符 282671"/>
          <p:cNvSpPr/>
          <p:nvPr/>
        </p:nvSpPr>
        <p:spPr>
          <a:xfrm>
            <a:off x="6324600" y="1955800"/>
            <a:ext cx="7143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73" name="直接连接符 282672"/>
          <p:cNvSpPr/>
          <p:nvPr/>
        </p:nvSpPr>
        <p:spPr>
          <a:xfrm>
            <a:off x="6324600" y="2100263"/>
            <a:ext cx="7143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74" name="直接连接符 282673"/>
          <p:cNvSpPr/>
          <p:nvPr/>
        </p:nvSpPr>
        <p:spPr>
          <a:xfrm flipV="1">
            <a:off x="6396038" y="1812925"/>
            <a:ext cx="1587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75" name="直接连接符 282674"/>
          <p:cNvSpPr/>
          <p:nvPr/>
        </p:nvSpPr>
        <p:spPr>
          <a:xfrm flipH="1">
            <a:off x="6396038" y="2100263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76" name="文本框 282675"/>
          <p:cNvSpPr txBox="1"/>
          <p:nvPr/>
        </p:nvSpPr>
        <p:spPr>
          <a:xfrm>
            <a:off x="6510338" y="1843088"/>
            <a:ext cx="576262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677" name="文本框 282676"/>
          <p:cNvSpPr txBox="1"/>
          <p:nvPr/>
        </p:nvSpPr>
        <p:spPr>
          <a:xfrm>
            <a:off x="5148263" y="43656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SB1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678" name="文本框 282677"/>
          <p:cNvSpPr txBox="1"/>
          <p:nvPr/>
        </p:nvSpPr>
        <p:spPr>
          <a:xfrm>
            <a:off x="6516688" y="5084763"/>
            <a:ext cx="7620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679" name="文本框 282678"/>
          <p:cNvSpPr txBox="1"/>
          <p:nvPr/>
        </p:nvSpPr>
        <p:spPr>
          <a:xfrm>
            <a:off x="5295900" y="2605088"/>
            <a:ext cx="719138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SB2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680" name="文本框 282679"/>
          <p:cNvSpPr txBox="1"/>
          <p:nvPr/>
        </p:nvSpPr>
        <p:spPr>
          <a:xfrm>
            <a:off x="7315200" y="3352800"/>
            <a:ext cx="900113" cy="379413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681" name="文本框 282680"/>
          <p:cNvSpPr txBox="1"/>
          <p:nvPr/>
        </p:nvSpPr>
        <p:spPr>
          <a:xfrm>
            <a:off x="5638800" y="6096000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682" name="文本框 282681"/>
          <p:cNvSpPr txBox="1"/>
          <p:nvPr/>
        </p:nvSpPr>
        <p:spPr>
          <a:xfrm>
            <a:off x="6934200" y="6084888"/>
            <a:ext cx="827088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683" name="直接连接符 282682"/>
          <p:cNvSpPr/>
          <p:nvPr/>
        </p:nvSpPr>
        <p:spPr>
          <a:xfrm flipH="1">
            <a:off x="3492500" y="5202238"/>
            <a:ext cx="0" cy="730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84" name="直接连接符 282683"/>
          <p:cNvSpPr/>
          <p:nvPr/>
        </p:nvSpPr>
        <p:spPr>
          <a:xfrm flipH="1" flipV="1">
            <a:off x="3490913" y="5491163"/>
            <a:ext cx="0" cy="714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85" name="直接连接符 282684"/>
          <p:cNvSpPr/>
          <p:nvPr/>
        </p:nvSpPr>
        <p:spPr>
          <a:xfrm flipH="1">
            <a:off x="3275013" y="5275263"/>
            <a:ext cx="2159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86" name="直接连接符 282685"/>
          <p:cNvSpPr/>
          <p:nvPr/>
        </p:nvSpPr>
        <p:spPr>
          <a:xfrm flipH="1">
            <a:off x="3275013" y="5491163"/>
            <a:ext cx="2159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87" name="直接连接符 282686"/>
          <p:cNvSpPr/>
          <p:nvPr/>
        </p:nvSpPr>
        <p:spPr>
          <a:xfrm flipH="1" flipV="1">
            <a:off x="3275013" y="5275263"/>
            <a:ext cx="0" cy="2159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88" name="文本框 282687"/>
          <p:cNvSpPr txBox="1"/>
          <p:nvPr/>
        </p:nvSpPr>
        <p:spPr>
          <a:xfrm>
            <a:off x="4140200" y="5232400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689" name="直接连接符 282688"/>
          <p:cNvSpPr/>
          <p:nvPr/>
        </p:nvSpPr>
        <p:spPr>
          <a:xfrm flipH="1">
            <a:off x="1476375" y="1916113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90" name="直接连接符 282689"/>
          <p:cNvSpPr/>
          <p:nvPr/>
        </p:nvSpPr>
        <p:spPr>
          <a:xfrm flipH="1">
            <a:off x="1476375" y="1628775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91" name="直接连接符 282690"/>
          <p:cNvSpPr/>
          <p:nvPr/>
        </p:nvSpPr>
        <p:spPr>
          <a:xfrm flipH="1">
            <a:off x="1476375" y="2205038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92" name="直接连接符 282691"/>
          <p:cNvSpPr/>
          <p:nvPr/>
        </p:nvSpPr>
        <p:spPr>
          <a:xfrm flipV="1">
            <a:off x="2971800" y="3962400"/>
            <a:ext cx="685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93" name="直接连接符 282692"/>
          <p:cNvSpPr/>
          <p:nvPr/>
        </p:nvSpPr>
        <p:spPr>
          <a:xfrm flipH="1">
            <a:off x="3419475" y="4724400"/>
            <a:ext cx="1152525" cy="31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94" name="直接连接符 282693"/>
          <p:cNvSpPr/>
          <p:nvPr/>
        </p:nvSpPr>
        <p:spPr>
          <a:xfrm>
            <a:off x="1524000" y="5029200"/>
            <a:ext cx="22860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95" name="直接连接符 282694"/>
          <p:cNvSpPr/>
          <p:nvPr/>
        </p:nvSpPr>
        <p:spPr>
          <a:xfrm>
            <a:off x="3419475" y="1989138"/>
            <a:ext cx="172878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96" name="直接连接符 282695"/>
          <p:cNvSpPr/>
          <p:nvPr/>
        </p:nvSpPr>
        <p:spPr>
          <a:xfrm flipH="1">
            <a:off x="1476375" y="1700213"/>
            <a:ext cx="387350" cy="1571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97" name="直接连接符 282696"/>
          <p:cNvSpPr/>
          <p:nvPr/>
        </p:nvSpPr>
        <p:spPr>
          <a:xfrm>
            <a:off x="3059113" y="1700213"/>
            <a:ext cx="28956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98" name="直接连接符 282697"/>
          <p:cNvSpPr/>
          <p:nvPr/>
        </p:nvSpPr>
        <p:spPr>
          <a:xfrm>
            <a:off x="5940425" y="3141663"/>
            <a:ext cx="360363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699" name="直接连接符 282698"/>
          <p:cNvSpPr/>
          <p:nvPr/>
        </p:nvSpPr>
        <p:spPr>
          <a:xfrm flipV="1">
            <a:off x="5940425" y="3068638"/>
            <a:ext cx="287338" cy="504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00" name="直接连接符 282699"/>
          <p:cNvSpPr/>
          <p:nvPr/>
        </p:nvSpPr>
        <p:spPr>
          <a:xfrm flipH="1">
            <a:off x="5940425" y="2133600"/>
            <a:ext cx="0" cy="228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01" name="直接连接符 282700"/>
          <p:cNvSpPr/>
          <p:nvPr/>
        </p:nvSpPr>
        <p:spPr>
          <a:xfrm flipH="1">
            <a:off x="5940425" y="2349500"/>
            <a:ext cx="0" cy="792163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02" name="直接连接符 282701"/>
          <p:cNvSpPr/>
          <p:nvPr/>
        </p:nvSpPr>
        <p:spPr>
          <a:xfrm flipV="1">
            <a:off x="5943600" y="2349500"/>
            <a:ext cx="2157413" cy="127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03" name="直接连接符 282702"/>
          <p:cNvSpPr/>
          <p:nvPr/>
        </p:nvSpPr>
        <p:spPr>
          <a:xfrm flipV="1">
            <a:off x="5724525" y="3357563"/>
            <a:ext cx="1439863" cy="4762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04" name="直接连接符 282703"/>
          <p:cNvSpPr/>
          <p:nvPr/>
        </p:nvSpPr>
        <p:spPr>
          <a:xfrm flipH="1">
            <a:off x="8101013" y="3500438"/>
            <a:ext cx="0" cy="208915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05" name="直接连接符 282704"/>
          <p:cNvSpPr/>
          <p:nvPr/>
        </p:nvSpPr>
        <p:spPr>
          <a:xfrm flipH="1">
            <a:off x="8101013" y="2349500"/>
            <a:ext cx="0" cy="228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06" name="直接连接符 282705"/>
          <p:cNvSpPr/>
          <p:nvPr/>
        </p:nvSpPr>
        <p:spPr>
          <a:xfrm flipV="1">
            <a:off x="5940425" y="3860800"/>
            <a:ext cx="719138" cy="4763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07" name="直接连接符 282706"/>
          <p:cNvSpPr/>
          <p:nvPr/>
        </p:nvSpPr>
        <p:spPr>
          <a:xfrm flipV="1">
            <a:off x="5940425" y="5013325"/>
            <a:ext cx="284163" cy="1587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08" name="直接连接符 282707"/>
          <p:cNvSpPr/>
          <p:nvPr/>
        </p:nvSpPr>
        <p:spPr>
          <a:xfrm flipV="1">
            <a:off x="5943600" y="4941888"/>
            <a:ext cx="212725" cy="36988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09" name="直接连接符 282708"/>
          <p:cNvSpPr/>
          <p:nvPr/>
        </p:nvSpPr>
        <p:spPr>
          <a:xfrm flipH="1" flipV="1">
            <a:off x="5940425" y="4437063"/>
            <a:ext cx="0" cy="6064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10" name="直接连接符 282709"/>
          <p:cNvSpPr/>
          <p:nvPr/>
        </p:nvSpPr>
        <p:spPr>
          <a:xfrm flipH="1" flipV="1">
            <a:off x="7885113" y="3141663"/>
            <a:ext cx="211137" cy="355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11" name="直接连接符 282710"/>
          <p:cNvSpPr/>
          <p:nvPr/>
        </p:nvSpPr>
        <p:spPr>
          <a:xfrm flipH="1">
            <a:off x="6659563" y="3860800"/>
            <a:ext cx="0" cy="2159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12" name="直接连接符 282711"/>
          <p:cNvSpPr/>
          <p:nvPr/>
        </p:nvSpPr>
        <p:spPr>
          <a:xfrm flipH="1" flipV="1">
            <a:off x="6443663" y="4076700"/>
            <a:ext cx="215900" cy="3603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13" name="直接连接符 282712"/>
          <p:cNvSpPr/>
          <p:nvPr/>
        </p:nvSpPr>
        <p:spPr>
          <a:xfrm flipH="1">
            <a:off x="6659563" y="4437063"/>
            <a:ext cx="0" cy="381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14" name="直接连接符 282713"/>
          <p:cNvSpPr/>
          <p:nvPr/>
        </p:nvSpPr>
        <p:spPr>
          <a:xfrm>
            <a:off x="5940425" y="4797425"/>
            <a:ext cx="7191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15" name="文本框 282714"/>
          <p:cNvSpPr txBox="1"/>
          <p:nvPr/>
        </p:nvSpPr>
        <p:spPr>
          <a:xfrm>
            <a:off x="6011863" y="43656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16" name="直接连接符 282715"/>
          <p:cNvSpPr/>
          <p:nvPr/>
        </p:nvSpPr>
        <p:spPr>
          <a:xfrm flipH="1">
            <a:off x="7235825" y="3573463"/>
            <a:ext cx="0" cy="50323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17" name="直接连接符 282716"/>
          <p:cNvSpPr/>
          <p:nvPr/>
        </p:nvSpPr>
        <p:spPr>
          <a:xfrm flipH="1">
            <a:off x="7235825" y="3860800"/>
            <a:ext cx="86518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18" name="直接连接符 282717"/>
          <p:cNvSpPr/>
          <p:nvPr/>
        </p:nvSpPr>
        <p:spPr>
          <a:xfrm flipH="1" flipV="1">
            <a:off x="7019925" y="3141663"/>
            <a:ext cx="2159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19" name="文本框 282718"/>
          <p:cNvSpPr txBox="1"/>
          <p:nvPr/>
        </p:nvSpPr>
        <p:spPr>
          <a:xfrm>
            <a:off x="7885113" y="60928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KT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20" name="直接连接符 282719"/>
          <p:cNvSpPr/>
          <p:nvPr/>
        </p:nvSpPr>
        <p:spPr>
          <a:xfrm flipH="1">
            <a:off x="7235825" y="5300663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21" name="直接连接符 282720"/>
          <p:cNvSpPr/>
          <p:nvPr/>
        </p:nvSpPr>
        <p:spPr>
          <a:xfrm>
            <a:off x="7235825" y="5013325"/>
            <a:ext cx="288925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22" name="直接连接符 282721"/>
          <p:cNvSpPr/>
          <p:nvPr/>
        </p:nvSpPr>
        <p:spPr>
          <a:xfrm flipV="1">
            <a:off x="7235825" y="4868863"/>
            <a:ext cx="2159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23" name="直接连接符 282722"/>
          <p:cNvSpPr/>
          <p:nvPr/>
        </p:nvSpPr>
        <p:spPr>
          <a:xfrm flipH="1">
            <a:off x="7235825" y="4437063"/>
            <a:ext cx="0" cy="5762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24" name="直接连接符 282723"/>
          <p:cNvSpPr/>
          <p:nvPr/>
        </p:nvSpPr>
        <p:spPr>
          <a:xfrm flipH="1" flipV="1">
            <a:off x="5148263" y="6092825"/>
            <a:ext cx="295275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25" name="文本框 282724"/>
          <p:cNvSpPr txBox="1"/>
          <p:nvPr/>
        </p:nvSpPr>
        <p:spPr>
          <a:xfrm>
            <a:off x="5076825" y="5013325"/>
            <a:ext cx="762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26" name="文本框 282725"/>
          <p:cNvSpPr txBox="1"/>
          <p:nvPr/>
        </p:nvSpPr>
        <p:spPr>
          <a:xfrm>
            <a:off x="3059113" y="5661025"/>
            <a:ext cx="304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V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27" name="文本框 282726"/>
          <p:cNvSpPr txBox="1"/>
          <p:nvPr/>
        </p:nvSpPr>
        <p:spPr>
          <a:xfrm>
            <a:off x="2700338" y="5661025"/>
            <a:ext cx="304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U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28" name="文本框 282727"/>
          <p:cNvSpPr txBox="1"/>
          <p:nvPr/>
        </p:nvSpPr>
        <p:spPr>
          <a:xfrm>
            <a:off x="3419475" y="5661025"/>
            <a:ext cx="381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W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29" name="直接连接符 282728"/>
          <p:cNvSpPr/>
          <p:nvPr/>
        </p:nvSpPr>
        <p:spPr>
          <a:xfrm flipH="1" flipV="1">
            <a:off x="3779838" y="3357563"/>
            <a:ext cx="792162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30" name="文本框 282729"/>
          <p:cNvSpPr txBox="1"/>
          <p:nvPr/>
        </p:nvSpPr>
        <p:spPr>
          <a:xfrm>
            <a:off x="1447800" y="11430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31" name="文本框 282730"/>
          <p:cNvSpPr txBox="1"/>
          <p:nvPr/>
        </p:nvSpPr>
        <p:spPr>
          <a:xfrm>
            <a:off x="2133600" y="1143000"/>
            <a:ext cx="685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32" name="文本框 282731"/>
          <p:cNvSpPr txBox="1"/>
          <p:nvPr/>
        </p:nvSpPr>
        <p:spPr>
          <a:xfrm>
            <a:off x="3995738" y="1196975"/>
            <a:ext cx="685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33" name="直接连接符 282732"/>
          <p:cNvSpPr/>
          <p:nvPr/>
        </p:nvSpPr>
        <p:spPr>
          <a:xfrm flipH="1">
            <a:off x="8101013" y="5876925"/>
            <a:ext cx="0" cy="227013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34" name="文本框 282733"/>
          <p:cNvSpPr txBox="1"/>
          <p:nvPr/>
        </p:nvSpPr>
        <p:spPr>
          <a:xfrm>
            <a:off x="7308850" y="2636838"/>
            <a:ext cx="6477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KT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35" name="文本框 282734"/>
          <p:cNvSpPr txBox="1"/>
          <p:nvPr/>
        </p:nvSpPr>
        <p:spPr>
          <a:xfrm>
            <a:off x="7380288" y="45085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KT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36" name="矩形 282735"/>
          <p:cNvSpPr/>
          <p:nvPr/>
        </p:nvSpPr>
        <p:spPr>
          <a:xfrm>
            <a:off x="468313" y="260350"/>
            <a:ext cx="8229600" cy="9588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r>
              <a:rPr lang="zh-CN" altLang="en-US" sz="3600" b="1">
                <a:solidFill>
                  <a:schemeClr val="tx1"/>
                </a:solidFill>
              </a:rPr>
              <a:t>单向启动能耗制动自动控制线路</a:t>
            </a:r>
            <a:endParaRPr lang="zh-CN" altLang="en-US" sz="3600" b="1">
              <a:solidFill>
                <a:schemeClr val="tx1"/>
              </a:solidFill>
            </a:endParaRPr>
          </a:p>
        </p:txBody>
      </p:sp>
      <p:sp>
        <p:nvSpPr>
          <p:cNvPr id="282737" name="直接连接符 282736"/>
          <p:cNvSpPr/>
          <p:nvPr/>
        </p:nvSpPr>
        <p:spPr>
          <a:xfrm flipH="1">
            <a:off x="8101013" y="2997200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38" name="直接连接符 282737"/>
          <p:cNvSpPr/>
          <p:nvPr/>
        </p:nvSpPr>
        <p:spPr>
          <a:xfrm flipH="1" flipV="1">
            <a:off x="7885113" y="2636838"/>
            <a:ext cx="211137" cy="355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39" name="矩形 282738"/>
          <p:cNvSpPr/>
          <p:nvPr/>
        </p:nvSpPr>
        <p:spPr>
          <a:xfrm>
            <a:off x="5724525" y="5589588"/>
            <a:ext cx="504825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2740" name="矩形 282739"/>
          <p:cNvSpPr/>
          <p:nvPr/>
        </p:nvSpPr>
        <p:spPr>
          <a:xfrm>
            <a:off x="6988175" y="5573713"/>
            <a:ext cx="504825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2741" name="矩形 282740"/>
          <p:cNvSpPr/>
          <p:nvPr/>
        </p:nvSpPr>
        <p:spPr>
          <a:xfrm>
            <a:off x="7885113" y="5589588"/>
            <a:ext cx="504825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2742" name="直接连接符 282741"/>
          <p:cNvSpPr/>
          <p:nvPr/>
        </p:nvSpPr>
        <p:spPr>
          <a:xfrm flipH="1">
            <a:off x="1447800" y="2286000"/>
            <a:ext cx="38100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43" name="直接连接符 282742"/>
          <p:cNvSpPr/>
          <p:nvPr/>
        </p:nvSpPr>
        <p:spPr>
          <a:xfrm flipH="1">
            <a:off x="1447800" y="1981200"/>
            <a:ext cx="38100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44" name="直接连接符 282743"/>
          <p:cNvSpPr/>
          <p:nvPr/>
        </p:nvSpPr>
        <p:spPr>
          <a:xfrm flipH="1" flipV="1">
            <a:off x="5940425" y="1700213"/>
            <a:ext cx="0" cy="228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45" name="直接连接符 282744"/>
          <p:cNvSpPr/>
          <p:nvPr/>
        </p:nvSpPr>
        <p:spPr>
          <a:xfrm flipH="1">
            <a:off x="7235825" y="5876925"/>
            <a:ext cx="0" cy="2159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46" name="直接连接符 282745"/>
          <p:cNvSpPr/>
          <p:nvPr/>
        </p:nvSpPr>
        <p:spPr>
          <a:xfrm flipH="1">
            <a:off x="8027988" y="5589588"/>
            <a:ext cx="0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47" name="直接连接符 282746"/>
          <p:cNvSpPr/>
          <p:nvPr/>
        </p:nvSpPr>
        <p:spPr>
          <a:xfrm flipV="1">
            <a:off x="7235825" y="4005263"/>
            <a:ext cx="2159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48" name="直接连接符 282747"/>
          <p:cNvSpPr/>
          <p:nvPr/>
        </p:nvSpPr>
        <p:spPr>
          <a:xfrm>
            <a:off x="7235825" y="4076700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49" name="直接连接符 282748"/>
          <p:cNvSpPr/>
          <p:nvPr/>
        </p:nvSpPr>
        <p:spPr>
          <a:xfrm flipH="1">
            <a:off x="7885113" y="5589588"/>
            <a:ext cx="142875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50" name="直接连接符 282749"/>
          <p:cNvSpPr/>
          <p:nvPr/>
        </p:nvSpPr>
        <p:spPr>
          <a:xfrm>
            <a:off x="7885113" y="5589588"/>
            <a:ext cx="142875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51" name="文本框 282750"/>
          <p:cNvSpPr txBox="1"/>
          <p:nvPr/>
        </p:nvSpPr>
        <p:spPr>
          <a:xfrm>
            <a:off x="3779838" y="3573463"/>
            <a:ext cx="7905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52" name="矩形 282751"/>
          <p:cNvSpPr/>
          <p:nvPr/>
        </p:nvSpPr>
        <p:spPr>
          <a:xfrm rot="5400000">
            <a:off x="3203575" y="27082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2753" name="矩形 282752"/>
          <p:cNvSpPr/>
          <p:nvPr/>
        </p:nvSpPr>
        <p:spPr>
          <a:xfrm rot="5400000">
            <a:off x="2843213" y="27082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2754" name="直接连接符 282753"/>
          <p:cNvSpPr/>
          <p:nvPr/>
        </p:nvSpPr>
        <p:spPr>
          <a:xfrm flipH="1">
            <a:off x="3059113" y="2565400"/>
            <a:ext cx="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55" name="直接连接符 282754"/>
          <p:cNvSpPr/>
          <p:nvPr/>
        </p:nvSpPr>
        <p:spPr>
          <a:xfrm flipH="1">
            <a:off x="3419475" y="2492375"/>
            <a:ext cx="0" cy="504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56" name="直接连接符 282755"/>
          <p:cNvSpPr/>
          <p:nvPr/>
        </p:nvSpPr>
        <p:spPr>
          <a:xfrm flipH="1">
            <a:off x="3779838" y="2565400"/>
            <a:ext cx="0" cy="5032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59" name="椭圆 282758"/>
          <p:cNvSpPr/>
          <p:nvPr/>
        </p:nvSpPr>
        <p:spPr>
          <a:xfrm>
            <a:off x="1404938" y="3684588"/>
            <a:ext cx="71437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82760" name="组合 282759"/>
          <p:cNvGrpSpPr/>
          <p:nvPr/>
        </p:nvGrpSpPr>
        <p:grpSpPr>
          <a:xfrm rot="10800000">
            <a:off x="1403350" y="3068638"/>
            <a:ext cx="152400" cy="292100"/>
            <a:chOff x="2112" y="3408"/>
            <a:chExt cx="96" cy="184"/>
          </a:xfrm>
        </p:grpSpPr>
        <p:sp>
          <p:nvSpPr>
            <p:cNvPr id="282761" name="直接连接符 282760"/>
            <p:cNvSpPr/>
            <p:nvPr/>
          </p:nvSpPr>
          <p:spPr>
            <a:xfrm>
              <a:off x="2158" y="3408"/>
              <a:ext cx="4" cy="18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282762" name="直接连接符 282761"/>
            <p:cNvSpPr/>
            <p:nvPr/>
          </p:nvSpPr>
          <p:spPr>
            <a:xfrm>
              <a:off x="2112" y="3552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282763" name="等腰三角形 282762"/>
            <p:cNvSpPr/>
            <p:nvPr/>
          </p:nvSpPr>
          <p:spPr>
            <a:xfrm rot="10800000">
              <a:off x="2112" y="3464"/>
              <a:ext cx="96" cy="96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82764" name="文本框 282763"/>
          <p:cNvSpPr txBox="1"/>
          <p:nvPr/>
        </p:nvSpPr>
        <p:spPr>
          <a:xfrm>
            <a:off x="611188" y="3644900"/>
            <a:ext cx="79057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65" name="文本框 282764"/>
          <p:cNvSpPr txBox="1"/>
          <p:nvPr/>
        </p:nvSpPr>
        <p:spPr>
          <a:xfrm>
            <a:off x="1547813" y="2997200"/>
            <a:ext cx="304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V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2766" name="直接连接符 282765"/>
          <p:cNvSpPr/>
          <p:nvPr/>
        </p:nvSpPr>
        <p:spPr>
          <a:xfrm flipH="1">
            <a:off x="971550" y="2924175"/>
            <a:ext cx="0" cy="217488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67" name="直接连接符 282766"/>
          <p:cNvSpPr/>
          <p:nvPr/>
        </p:nvSpPr>
        <p:spPr>
          <a:xfrm>
            <a:off x="755650" y="3141663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68" name="直接连接符 282767"/>
          <p:cNvSpPr/>
          <p:nvPr/>
        </p:nvSpPr>
        <p:spPr>
          <a:xfrm>
            <a:off x="900113" y="3429000"/>
            <a:ext cx="1428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69" name="直接连接符 282768"/>
          <p:cNvSpPr/>
          <p:nvPr/>
        </p:nvSpPr>
        <p:spPr>
          <a:xfrm>
            <a:off x="827088" y="3284538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70" name="直接连接符 282769"/>
          <p:cNvSpPr/>
          <p:nvPr/>
        </p:nvSpPr>
        <p:spPr>
          <a:xfrm flipH="1">
            <a:off x="1476375" y="2924175"/>
            <a:ext cx="0" cy="914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71" name="直接连接符 282770"/>
          <p:cNvSpPr/>
          <p:nvPr/>
        </p:nvSpPr>
        <p:spPr>
          <a:xfrm flipV="1">
            <a:off x="684213" y="2924175"/>
            <a:ext cx="792162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72" name="直接连接符 282771"/>
          <p:cNvSpPr/>
          <p:nvPr/>
        </p:nvSpPr>
        <p:spPr>
          <a:xfrm flipH="1">
            <a:off x="1476375" y="4221163"/>
            <a:ext cx="12700" cy="792162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73" name="直接连接符 282772"/>
          <p:cNvSpPr/>
          <p:nvPr/>
        </p:nvSpPr>
        <p:spPr>
          <a:xfrm flipH="1" flipV="1">
            <a:off x="1258888" y="3789363"/>
            <a:ext cx="252412" cy="4524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74" name="直接连接符 282773"/>
          <p:cNvSpPr/>
          <p:nvPr/>
        </p:nvSpPr>
        <p:spPr>
          <a:xfrm>
            <a:off x="2771775" y="3716338"/>
            <a:ext cx="287338" cy="504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75" name="直接连接符 282774"/>
          <p:cNvSpPr/>
          <p:nvPr/>
        </p:nvSpPr>
        <p:spPr>
          <a:xfrm>
            <a:off x="3132138" y="3716338"/>
            <a:ext cx="287337" cy="504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76" name="直接连接符 282775"/>
          <p:cNvSpPr/>
          <p:nvPr/>
        </p:nvSpPr>
        <p:spPr>
          <a:xfrm>
            <a:off x="3492500" y="3716338"/>
            <a:ext cx="287338" cy="504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2777" name="直接连接符 282776"/>
          <p:cNvSpPr/>
          <p:nvPr/>
        </p:nvSpPr>
        <p:spPr>
          <a:xfrm flipH="1" flipV="1">
            <a:off x="4356100" y="3789363"/>
            <a:ext cx="215900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20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286722" name="图片 2867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925" y="4076700"/>
            <a:ext cx="400050" cy="285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23" name="直接连接符 286722"/>
          <p:cNvSpPr/>
          <p:nvPr/>
        </p:nvSpPr>
        <p:spPr>
          <a:xfrm>
            <a:off x="3779838" y="5516563"/>
            <a:ext cx="9525" cy="59213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24" name="直接连接符 286723"/>
          <p:cNvSpPr/>
          <p:nvPr/>
        </p:nvSpPr>
        <p:spPr>
          <a:xfrm flipH="1">
            <a:off x="3048000" y="5197475"/>
            <a:ext cx="0" cy="8985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25" name="直接连接符 286724"/>
          <p:cNvSpPr/>
          <p:nvPr/>
        </p:nvSpPr>
        <p:spPr>
          <a:xfrm flipH="1">
            <a:off x="3419475" y="5197475"/>
            <a:ext cx="0" cy="7461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26" name="直接连接符 286725"/>
          <p:cNvSpPr/>
          <p:nvPr/>
        </p:nvSpPr>
        <p:spPr>
          <a:xfrm>
            <a:off x="1835150" y="1989138"/>
            <a:ext cx="16002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27" name="直接连接符 286726"/>
          <p:cNvSpPr/>
          <p:nvPr/>
        </p:nvSpPr>
        <p:spPr>
          <a:xfrm>
            <a:off x="1835150" y="2276475"/>
            <a:ext cx="1944688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28" name="直接连接符 286727"/>
          <p:cNvSpPr/>
          <p:nvPr/>
        </p:nvSpPr>
        <p:spPr>
          <a:xfrm>
            <a:off x="1116013" y="1700213"/>
            <a:ext cx="360362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29" name="直接连接符 286728"/>
          <p:cNvSpPr/>
          <p:nvPr/>
        </p:nvSpPr>
        <p:spPr>
          <a:xfrm>
            <a:off x="1835150" y="1700213"/>
            <a:ext cx="123507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30" name="直接连接符 286729"/>
          <p:cNvSpPr/>
          <p:nvPr/>
        </p:nvSpPr>
        <p:spPr>
          <a:xfrm>
            <a:off x="1116013" y="1989138"/>
            <a:ext cx="360362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31" name="直接连接符 286730"/>
          <p:cNvSpPr/>
          <p:nvPr/>
        </p:nvSpPr>
        <p:spPr>
          <a:xfrm flipV="1">
            <a:off x="1143000" y="2276475"/>
            <a:ext cx="333375" cy="95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32" name="矩形 286731"/>
          <p:cNvSpPr/>
          <p:nvPr/>
        </p:nvSpPr>
        <p:spPr>
          <a:xfrm>
            <a:off x="2700338" y="5202238"/>
            <a:ext cx="1439862" cy="360362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733" name="直接连接符 286732"/>
          <p:cNvSpPr/>
          <p:nvPr/>
        </p:nvSpPr>
        <p:spPr>
          <a:xfrm>
            <a:off x="3419475" y="1989138"/>
            <a:ext cx="11113" cy="18319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34" name="直接连接符 286733"/>
          <p:cNvSpPr/>
          <p:nvPr/>
        </p:nvSpPr>
        <p:spPr>
          <a:xfrm flipH="1">
            <a:off x="3779838" y="2276475"/>
            <a:ext cx="0" cy="150653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35" name="直接连接符 286734"/>
          <p:cNvSpPr/>
          <p:nvPr/>
        </p:nvSpPr>
        <p:spPr>
          <a:xfrm flipH="1">
            <a:off x="3059113" y="1700213"/>
            <a:ext cx="0" cy="20843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36" name="直接连接符 286735"/>
          <p:cNvSpPr/>
          <p:nvPr/>
        </p:nvSpPr>
        <p:spPr>
          <a:xfrm>
            <a:off x="3048000" y="4191000"/>
            <a:ext cx="11113" cy="10033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37" name="直接连接符 286736"/>
          <p:cNvSpPr/>
          <p:nvPr/>
        </p:nvSpPr>
        <p:spPr>
          <a:xfrm flipH="1">
            <a:off x="3417888" y="4191000"/>
            <a:ext cx="0" cy="10033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38" name="直接连接符 286737"/>
          <p:cNvSpPr/>
          <p:nvPr/>
        </p:nvSpPr>
        <p:spPr>
          <a:xfrm flipH="1">
            <a:off x="3789363" y="4191000"/>
            <a:ext cx="0" cy="10033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39" name="直接连接符 286738"/>
          <p:cNvSpPr/>
          <p:nvPr/>
        </p:nvSpPr>
        <p:spPr>
          <a:xfrm flipH="1">
            <a:off x="4572000" y="4149725"/>
            <a:ext cx="0" cy="5683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40" name="直接连接符 286739"/>
          <p:cNvSpPr/>
          <p:nvPr/>
        </p:nvSpPr>
        <p:spPr>
          <a:xfrm flipH="1">
            <a:off x="1476375" y="4221163"/>
            <a:ext cx="12700" cy="792162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41" name="椭圆 286740"/>
          <p:cNvSpPr/>
          <p:nvPr/>
        </p:nvSpPr>
        <p:spPr>
          <a:xfrm>
            <a:off x="2982913" y="3673475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742" name="椭圆 286741"/>
          <p:cNvSpPr/>
          <p:nvPr/>
        </p:nvSpPr>
        <p:spPr>
          <a:xfrm>
            <a:off x="3357563" y="3684588"/>
            <a:ext cx="71437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743" name="椭圆 286742"/>
          <p:cNvSpPr/>
          <p:nvPr/>
        </p:nvSpPr>
        <p:spPr>
          <a:xfrm>
            <a:off x="3706813" y="3684588"/>
            <a:ext cx="73025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86744" name="组合 286743"/>
          <p:cNvGrpSpPr/>
          <p:nvPr/>
        </p:nvGrpSpPr>
        <p:grpSpPr>
          <a:xfrm>
            <a:off x="4500563" y="3357563"/>
            <a:ext cx="76200" cy="476250"/>
            <a:chOff x="1104" y="2112"/>
            <a:chExt cx="48" cy="300"/>
          </a:xfrm>
        </p:grpSpPr>
        <p:sp>
          <p:nvSpPr>
            <p:cNvPr id="286745" name="直接连接符 286744"/>
            <p:cNvSpPr/>
            <p:nvPr/>
          </p:nvSpPr>
          <p:spPr>
            <a:xfrm flipH="1">
              <a:off x="1152" y="2112"/>
              <a:ext cx="0" cy="28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286746" name="椭圆 286745"/>
            <p:cNvSpPr/>
            <p:nvPr/>
          </p:nvSpPr>
          <p:spPr>
            <a:xfrm>
              <a:off x="1104" y="2321"/>
              <a:ext cx="45" cy="91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86747" name="直接连接符 286746"/>
          <p:cNvSpPr/>
          <p:nvPr/>
        </p:nvSpPr>
        <p:spPr>
          <a:xfrm flipV="1">
            <a:off x="1403350" y="2747963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48" name="直接连接符 286747"/>
          <p:cNvSpPr/>
          <p:nvPr/>
        </p:nvSpPr>
        <p:spPr>
          <a:xfrm flipH="1">
            <a:off x="1619250" y="1739900"/>
            <a:ext cx="0" cy="1008063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49" name="直接连接符 286748"/>
          <p:cNvSpPr/>
          <p:nvPr/>
        </p:nvSpPr>
        <p:spPr>
          <a:xfrm flipH="1">
            <a:off x="7239000" y="2362200"/>
            <a:ext cx="0" cy="7620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50" name="直接连接符 286749"/>
          <p:cNvSpPr/>
          <p:nvPr/>
        </p:nvSpPr>
        <p:spPr>
          <a:xfrm flipH="1">
            <a:off x="5148263" y="1989138"/>
            <a:ext cx="0" cy="409892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51" name="直接连接符 286750"/>
          <p:cNvSpPr/>
          <p:nvPr/>
        </p:nvSpPr>
        <p:spPr>
          <a:xfrm flipH="1">
            <a:off x="5940425" y="3573463"/>
            <a:ext cx="0" cy="503237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52" name="直接连接符 286751"/>
          <p:cNvSpPr/>
          <p:nvPr/>
        </p:nvSpPr>
        <p:spPr>
          <a:xfrm flipH="1">
            <a:off x="5940425" y="5300663"/>
            <a:ext cx="0" cy="28892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53" name="直接连接符 286752"/>
          <p:cNvSpPr/>
          <p:nvPr/>
        </p:nvSpPr>
        <p:spPr>
          <a:xfrm flipH="1">
            <a:off x="5943600" y="5791200"/>
            <a:ext cx="0" cy="28733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54" name="直接连接符 286753"/>
          <p:cNvSpPr/>
          <p:nvPr/>
        </p:nvSpPr>
        <p:spPr>
          <a:xfrm flipH="1" flipV="1">
            <a:off x="5940425" y="3933825"/>
            <a:ext cx="0" cy="503238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55" name="矩形 286754"/>
          <p:cNvSpPr/>
          <p:nvPr/>
        </p:nvSpPr>
        <p:spPr>
          <a:xfrm rot="5400000">
            <a:off x="3563938" y="27082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756" name="矩形 286755"/>
          <p:cNvSpPr/>
          <p:nvPr/>
        </p:nvSpPr>
        <p:spPr>
          <a:xfrm>
            <a:off x="4140200" y="1628775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757" name="矩形 286756"/>
          <p:cNvSpPr/>
          <p:nvPr/>
        </p:nvSpPr>
        <p:spPr>
          <a:xfrm>
            <a:off x="4140200" y="1916113"/>
            <a:ext cx="431800" cy="144462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758" name="直接连接符 286757"/>
          <p:cNvSpPr/>
          <p:nvPr/>
        </p:nvSpPr>
        <p:spPr>
          <a:xfrm>
            <a:off x="2195513" y="2276475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59" name="文本框 286758"/>
          <p:cNvSpPr txBox="1"/>
          <p:nvPr/>
        </p:nvSpPr>
        <p:spPr>
          <a:xfrm>
            <a:off x="682625" y="1524000"/>
            <a:ext cx="504825" cy="915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760" name="文本框 286759"/>
          <p:cNvSpPr txBox="1"/>
          <p:nvPr/>
        </p:nvSpPr>
        <p:spPr>
          <a:xfrm>
            <a:off x="2051050" y="3500438"/>
            <a:ext cx="7905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761" name="左中括号 286760"/>
          <p:cNvSpPr/>
          <p:nvPr/>
        </p:nvSpPr>
        <p:spPr>
          <a:xfrm>
            <a:off x="5508625" y="4076700"/>
            <a:ext cx="71438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762" name="直接连接符 286761"/>
          <p:cNvSpPr/>
          <p:nvPr/>
        </p:nvSpPr>
        <p:spPr>
          <a:xfrm>
            <a:off x="5508625" y="4221163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63" name="左中括号 286762"/>
          <p:cNvSpPr/>
          <p:nvPr/>
        </p:nvSpPr>
        <p:spPr>
          <a:xfrm>
            <a:off x="5681663" y="3224213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764" name="直接连接符 286763"/>
          <p:cNvSpPr/>
          <p:nvPr/>
        </p:nvSpPr>
        <p:spPr>
          <a:xfrm>
            <a:off x="5940425" y="1916113"/>
            <a:ext cx="201613" cy="4762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65" name="直接连接符 286764"/>
          <p:cNvSpPr/>
          <p:nvPr/>
        </p:nvSpPr>
        <p:spPr>
          <a:xfrm flipV="1">
            <a:off x="5940425" y="1844675"/>
            <a:ext cx="196850" cy="2889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66" name="直接连接符 286765"/>
          <p:cNvSpPr/>
          <p:nvPr/>
        </p:nvSpPr>
        <p:spPr>
          <a:xfrm>
            <a:off x="6019800" y="2028825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67" name="直接连接符 286766"/>
          <p:cNvSpPr/>
          <p:nvPr/>
        </p:nvSpPr>
        <p:spPr>
          <a:xfrm flipH="1">
            <a:off x="6324600" y="19558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68" name="直接连接符 286767"/>
          <p:cNvSpPr/>
          <p:nvPr/>
        </p:nvSpPr>
        <p:spPr>
          <a:xfrm>
            <a:off x="6324600" y="1955800"/>
            <a:ext cx="7143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69" name="直接连接符 286768"/>
          <p:cNvSpPr/>
          <p:nvPr/>
        </p:nvSpPr>
        <p:spPr>
          <a:xfrm>
            <a:off x="6324600" y="2100263"/>
            <a:ext cx="7143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70" name="直接连接符 286769"/>
          <p:cNvSpPr/>
          <p:nvPr/>
        </p:nvSpPr>
        <p:spPr>
          <a:xfrm flipV="1">
            <a:off x="6396038" y="1812925"/>
            <a:ext cx="1587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71" name="直接连接符 286770"/>
          <p:cNvSpPr/>
          <p:nvPr/>
        </p:nvSpPr>
        <p:spPr>
          <a:xfrm flipH="1">
            <a:off x="6396038" y="2100263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72" name="文本框 286771"/>
          <p:cNvSpPr txBox="1"/>
          <p:nvPr/>
        </p:nvSpPr>
        <p:spPr>
          <a:xfrm>
            <a:off x="5148263" y="43656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SB1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773" name="文本框 286772"/>
          <p:cNvSpPr txBox="1"/>
          <p:nvPr/>
        </p:nvSpPr>
        <p:spPr>
          <a:xfrm>
            <a:off x="6516688" y="5084763"/>
            <a:ext cx="7620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774" name="文本框 286773"/>
          <p:cNvSpPr txBox="1"/>
          <p:nvPr/>
        </p:nvSpPr>
        <p:spPr>
          <a:xfrm>
            <a:off x="5295900" y="2605088"/>
            <a:ext cx="719138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SB2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775" name="文本框 286774"/>
          <p:cNvSpPr txBox="1"/>
          <p:nvPr/>
        </p:nvSpPr>
        <p:spPr>
          <a:xfrm>
            <a:off x="7315200" y="3352800"/>
            <a:ext cx="900113" cy="379413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776" name="文本框 286775"/>
          <p:cNvSpPr txBox="1"/>
          <p:nvPr/>
        </p:nvSpPr>
        <p:spPr>
          <a:xfrm>
            <a:off x="5638800" y="6096000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777" name="文本框 286776"/>
          <p:cNvSpPr txBox="1"/>
          <p:nvPr/>
        </p:nvSpPr>
        <p:spPr>
          <a:xfrm>
            <a:off x="6934200" y="6084888"/>
            <a:ext cx="827088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778" name="直接连接符 286777"/>
          <p:cNvSpPr/>
          <p:nvPr/>
        </p:nvSpPr>
        <p:spPr>
          <a:xfrm flipH="1">
            <a:off x="3492500" y="5202238"/>
            <a:ext cx="0" cy="730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79" name="直接连接符 286778"/>
          <p:cNvSpPr/>
          <p:nvPr/>
        </p:nvSpPr>
        <p:spPr>
          <a:xfrm flipH="1" flipV="1">
            <a:off x="3490913" y="5491163"/>
            <a:ext cx="0" cy="714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80" name="直接连接符 286779"/>
          <p:cNvSpPr/>
          <p:nvPr/>
        </p:nvSpPr>
        <p:spPr>
          <a:xfrm flipH="1">
            <a:off x="3275013" y="5275263"/>
            <a:ext cx="2159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81" name="直接连接符 286780"/>
          <p:cNvSpPr/>
          <p:nvPr/>
        </p:nvSpPr>
        <p:spPr>
          <a:xfrm flipH="1">
            <a:off x="3275013" y="5491163"/>
            <a:ext cx="2159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82" name="直接连接符 286781"/>
          <p:cNvSpPr/>
          <p:nvPr/>
        </p:nvSpPr>
        <p:spPr>
          <a:xfrm flipH="1" flipV="1">
            <a:off x="3275013" y="5275263"/>
            <a:ext cx="0" cy="2159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83" name="直接连接符 286782"/>
          <p:cNvSpPr/>
          <p:nvPr/>
        </p:nvSpPr>
        <p:spPr>
          <a:xfrm flipH="1">
            <a:off x="1476375" y="1916113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84" name="直接连接符 286783"/>
          <p:cNvSpPr/>
          <p:nvPr/>
        </p:nvSpPr>
        <p:spPr>
          <a:xfrm flipH="1">
            <a:off x="1476375" y="1628775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85" name="直接连接符 286784"/>
          <p:cNvSpPr/>
          <p:nvPr/>
        </p:nvSpPr>
        <p:spPr>
          <a:xfrm flipH="1">
            <a:off x="1476375" y="2205038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86" name="直接连接符 286785"/>
          <p:cNvSpPr/>
          <p:nvPr/>
        </p:nvSpPr>
        <p:spPr>
          <a:xfrm flipV="1">
            <a:off x="2971800" y="3962400"/>
            <a:ext cx="685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87" name="直接连接符 286786"/>
          <p:cNvSpPr/>
          <p:nvPr/>
        </p:nvSpPr>
        <p:spPr>
          <a:xfrm flipH="1">
            <a:off x="3419475" y="4724400"/>
            <a:ext cx="1152525" cy="31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88" name="直接连接符 286787"/>
          <p:cNvSpPr/>
          <p:nvPr/>
        </p:nvSpPr>
        <p:spPr>
          <a:xfrm>
            <a:off x="1476375" y="5013325"/>
            <a:ext cx="2333625" cy="158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89" name="直接连接符 286788"/>
          <p:cNvSpPr/>
          <p:nvPr/>
        </p:nvSpPr>
        <p:spPr>
          <a:xfrm flipH="1" flipV="1">
            <a:off x="1258888" y="3789363"/>
            <a:ext cx="252412" cy="4524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90" name="直接连接符 286789"/>
          <p:cNvSpPr/>
          <p:nvPr/>
        </p:nvSpPr>
        <p:spPr>
          <a:xfrm>
            <a:off x="3419475" y="1989138"/>
            <a:ext cx="1728788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91" name="直接连接符 286790"/>
          <p:cNvSpPr/>
          <p:nvPr/>
        </p:nvSpPr>
        <p:spPr>
          <a:xfrm flipH="1">
            <a:off x="1476375" y="1700213"/>
            <a:ext cx="387350" cy="730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92" name="直接连接符 286791"/>
          <p:cNvSpPr/>
          <p:nvPr/>
        </p:nvSpPr>
        <p:spPr>
          <a:xfrm>
            <a:off x="3059113" y="1700213"/>
            <a:ext cx="28956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93" name="直接连接符 286792"/>
          <p:cNvSpPr/>
          <p:nvPr/>
        </p:nvSpPr>
        <p:spPr>
          <a:xfrm>
            <a:off x="5940425" y="3141663"/>
            <a:ext cx="360363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94" name="直接连接符 286793"/>
          <p:cNvSpPr/>
          <p:nvPr/>
        </p:nvSpPr>
        <p:spPr>
          <a:xfrm flipV="1">
            <a:off x="5940425" y="3068638"/>
            <a:ext cx="287338" cy="5048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95" name="直接连接符 286794"/>
          <p:cNvSpPr/>
          <p:nvPr/>
        </p:nvSpPr>
        <p:spPr>
          <a:xfrm flipH="1">
            <a:off x="5940425" y="2133600"/>
            <a:ext cx="0" cy="2286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96" name="直接连接符 286795"/>
          <p:cNvSpPr/>
          <p:nvPr/>
        </p:nvSpPr>
        <p:spPr>
          <a:xfrm flipH="1">
            <a:off x="5940425" y="2349500"/>
            <a:ext cx="0" cy="792163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97" name="直接连接符 286796"/>
          <p:cNvSpPr/>
          <p:nvPr/>
        </p:nvSpPr>
        <p:spPr>
          <a:xfrm flipV="1">
            <a:off x="5943600" y="2349500"/>
            <a:ext cx="2157413" cy="127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98" name="直接连接符 286797"/>
          <p:cNvSpPr/>
          <p:nvPr/>
        </p:nvSpPr>
        <p:spPr>
          <a:xfrm flipV="1">
            <a:off x="5724525" y="3357563"/>
            <a:ext cx="1439863" cy="4762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799" name="直接连接符 286798"/>
          <p:cNvSpPr/>
          <p:nvPr/>
        </p:nvSpPr>
        <p:spPr>
          <a:xfrm flipH="1">
            <a:off x="8101013" y="3500438"/>
            <a:ext cx="0" cy="208915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00" name="直接连接符 286799"/>
          <p:cNvSpPr/>
          <p:nvPr/>
        </p:nvSpPr>
        <p:spPr>
          <a:xfrm flipH="1">
            <a:off x="8101013" y="2349500"/>
            <a:ext cx="0" cy="228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01" name="直接连接符 286800"/>
          <p:cNvSpPr/>
          <p:nvPr/>
        </p:nvSpPr>
        <p:spPr>
          <a:xfrm>
            <a:off x="5940425" y="3860800"/>
            <a:ext cx="7191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02" name="直接连接符 286801"/>
          <p:cNvSpPr/>
          <p:nvPr/>
        </p:nvSpPr>
        <p:spPr>
          <a:xfrm flipV="1">
            <a:off x="5940425" y="5013325"/>
            <a:ext cx="284163" cy="1587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03" name="直接连接符 286802"/>
          <p:cNvSpPr/>
          <p:nvPr/>
        </p:nvSpPr>
        <p:spPr>
          <a:xfrm flipV="1">
            <a:off x="5943600" y="4941888"/>
            <a:ext cx="212725" cy="369887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04" name="直接连接符 286803"/>
          <p:cNvSpPr/>
          <p:nvPr/>
        </p:nvSpPr>
        <p:spPr>
          <a:xfrm flipH="1" flipV="1">
            <a:off x="5940425" y="4437063"/>
            <a:ext cx="0" cy="60642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05" name="直接连接符 286804"/>
          <p:cNvSpPr/>
          <p:nvPr/>
        </p:nvSpPr>
        <p:spPr>
          <a:xfrm flipH="1" flipV="1">
            <a:off x="7885113" y="3141663"/>
            <a:ext cx="211137" cy="355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06" name="直接连接符 286805"/>
          <p:cNvSpPr/>
          <p:nvPr/>
        </p:nvSpPr>
        <p:spPr>
          <a:xfrm flipH="1">
            <a:off x="6659563" y="3860800"/>
            <a:ext cx="0" cy="1984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07" name="直接连接符 286806"/>
          <p:cNvSpPr/>
          <p:nvPr/>
        </p:nvSpPr>
        <p:spPr>
          <a:xfrm flipH="1" flipV="1">
            <a:off x="6443663" y="4076700"/>
            <a:ext cx="215900" cy="3603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08" name="直接连接符 286807"/>
          <p:cNvSpPr/>
          <p:nvPr/>
        </p:nvSpPr>
        <p:spPr>
          <a:xfrm flipH="1">
            <a:off x="6659563" y="4437063"/>
            <a:ext cx="0" cy="381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09" name="直接连接符 286808"/>
          <p:cNvSpPr/>
          <p:nvPr/>
        </p:nvSpPr>
        <p:spPr>
          <a:xfrm>
            <a:off x="5940425" y="4797425"/>
            <a:ext cx="71913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10" name="文本框 286809"/>
          <p:cNvSpPr txBox="1"/>
          <p:nvPr/>
        </p:nvSpPr>
        <p:spPr>
          <a:xfrm>
            <a:off x="6011863" y="43656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11" name="直接连接符 286810"/>
          <p:cNvSpPr/>
          <p:nvPr/>
        </p:nvSpPr>
        <p:spPr>
          <a:xfrm flipH="1">
            <a:off x="7235825" y="3573463"/>
            <a:ext cx="0" cy="50323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12" name="直接连接符 286811"/>
          <p:cNvSpPr/>
          <p:nvPr/>
        </p:nvSpPr>
        <p:spPr>
          <a:xfrm flipH="1">
            <a:off x="7235825" y="3860800"/>
            <a:ext cx="86518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13" name="直接连接符 286812"/>
          <p:cNvSpPr/>
          <p:nvPr/>
        </p:nvSpPr>
        <p:spPr>
          <a:xfrm flipH="1" flipV="1">
            <a:off x="7019925" y="3141663"/>
            <a:ext cx="2159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14" name="文本框 286813"/>
          <p:cNvSpPr txBox="1"/>
          <p:nvPr/>
        </p:nvSpPr>
        <p:spPr>
          <a:xfrm>
            <a:off x="7885113" y="60928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KT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15" name="直接连接符 286814"/>
          <p:cNvSpPr/>
          <p:nvPr/>
        </p:nvSpPr>
        <p:spPr>
          <a:xfrm flipH="1">
            <a:off x="7235825" y="5300663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16" name="直接连接符 286815"/>
          <p:cNvSpPr/>
          <p:nvPr/>
        </p:nvSpPr>
        <p:spPr>
          <a:xfrm>
            <a:off x="7235825" y="5013325"/>
            <a:ext cx="288925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17" name="直接连接符 286816"/>
          <p:cNvSpPr/>
          <p:nvPr/>
        </p:nvSpPr>
        <p:spPr>
          <a:xfrm flipV="1">
            <a:off x="7235825" y="4868863"/>
            <a:ext cx="2159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18" name="直接连接符 286817"/>
          <p:cNvSpPr/>
          <p:nvPr/>
        </p:nvSpPr>
        <p:spPr>
          <a:xfrm flipH="1">
            <a:off x="7235825" y="4437063"/>
            <a:ext cx="0" cy="5762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19" name="直接连接符 286818"/>
          <p:cNvSpPr/>
          <p:nvPr/>
        </p:nvSpPr>
        <p:spPr>
          <a:xfrm flipH="1" flipV="1">
            <a:off x="5148263" y="6092825"/>
            <a:ext cx="792162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20" name="文本框 286819"/>
          <p:cNvSpPr txBox="1"/>
          <p:nvPr/>
        </p:nvSpPr>
        <p:spPr>
          <a:xfrm>
            <a:off x="5076825" y="5013325"/>
            <a:ext cx="762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21" name="直接连接符 286820"/>
          <p:cNvSpPr/>
          <p:nvPr/>
        </p:nvSpPr>
        <p:spPr>
          <a:xfrm flipH="1" flipV="1">
            <a:off x="3779838" y="3357563"/>
            <a:ext cx="792162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22" name="文本框 286821"/>
          <p:cNvSpPr txBox="1"/>
          <p:nvPr/>
        </p:nvSpPr>
        <p:spPr>
          <a:xfrm>
            <a:off x="1447800" y="11430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23" name="文本框 286822"/>
          <p:cNvSpPr txBox="1"/>
          <p:nvPr/>
        </p:nvSpPr>
        <p:spPr>
          <a:xfrm>
            <a:off x="2133600" y="1143000"/>
            <a:ext cx="685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24" name="文本框 286823"/>
          <p:cNvSpPr txBox="1"/>
          <p:nvPr/>
        </p:nvSpPr>
        <p:spPr>
          <a:xfrm>
            <a:off x="3995738" y="1196975"/>
            <a:ext cx="685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25" name="直接连接符 286824"/>
          <p:cNvSpPr/>
          <p:nvPr/>
        </p:nvSpPr>
        <p:spPr>
          <a:xfrm flipH="1">
            <a:off x="8101013" y="5876925"/>
            <a:ext cx="0" cy="227013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26" name="文本框 286825"/>
          <p:cNvSpPr txBox="1"/>
          <p:nvPr/>
        </p:nvSpPr>
        <p:spPr>
          <a:xfrm>
            <a:off x="7308850" y="2636838"/>
            <a:ext cx="6477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KT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27" name="文本框 286826"/>
          <p:cNvSpPr txBox="1"/>
          <p:nvPr/>
        </p:nvSpPr>
        <p:spPr>
          <a:xfrm>
            <a:off x="7380288" y="45085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KT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28" name="直接连接符 286827"/>
          <p:cNvSpPr/>
          <p:nvPr/>
        </p:nvSpPr>
        <p:spPr>
          <a:xfrm flipH="1">
            <a:off x="8101013" y="2997200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29" name="直接连接符 286828"/>
          <p:cNvSpPr/>
          <p:nvPr/>
        </p:nvSpPr>
        <p:spPr>
          <a:xfrm flipH="1" flipV="1">
            <a:off x="7885113" y="2636838"/>
            <a:ext cx="211137" cy="355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30" name="矩形 286829"/>
          <p:cNvSpPr/>
          <p:nvPr/>
        </p:nvSpPr>
        <p:spPr>
          <a:xfrm>
            <a:off x="5651500" y="5589588"/>
            <a:ext cx="577850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831" name="矩形 286830"/>
          <p:cNvSpPr/>
          <p:nvPr/>
        </p:nvSpPr>
        <p:spPr>
          <a:xfrm>
            <a:off x="6948488" y="5589588"/>
            <a:ext cx="576262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832" name="矩形 286831"/>
          <p:cNvSpPr/>
          <p:nvPr/>
        </p:nvSpPr>
        <p:spPr>
          <a:xfrm>
            <a:off x="7885113" y="5589588"/>
            <a:ext cx="504825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833" name="直接连接符 286832"/>
          <p:cNvSpPr/>
          <p:nvPr/>
        </p:nvSpPr>
        <p:spPr>
          <a:xfrm flipH="1">
            <a:off x="1476375" y="2286000"/>
            <a:ext cx="352425" cy="635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34" name="直接连接符 286833"/>
          <p:cNvSpPr/>
          <p:nvPr/>
        </p:nvSpPr>
        <p:spPr>
          <a:xfrm flipH="1">
            <a:off x="1476375" y="1981200"/>
            <a:ext cx="352425" cy="7937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35" name="直接连接符 286834"/>
          <p:cNvSpPr/>
          <p:nvPr/>
        </p:nvSpPr>
        <p:spPr>
          <a:xfrm flipH="1" flipV="1">
            <a:off x="5940425" y="1700213"/>
            <a:ext cx="0" cy="2286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36" name="直接连接符 286835"/>
          <p:cNvSpPr/>
          <p:nvPr/>
        </p:nvSpPr>
        <p:spPr>
          <a:xfrm flipH="1">
            <a:off x="7235825" y="5876925"/>
            <a:ext cx="0" cy="2159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37" name="直接连接符 286836"/>
          <p:cNvSpPr/>
          <p:nvPr/>
        </p:nvSpPr>
        <p:spPr>
          <a:xfrm flipH="1">
            <a:off x="8027988" y="5589588"/>
            <a:ext cx="0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38" name="直接连接符 286837"/>
          <p:cNvSpPr/>
          <p:nvPr/>
        </p:nvSpPr>
        <p:spPr>
          <a:xfrm flipV="1">
            <a:off x="7235825" y="4005263"/>
            <a:ext cx="2159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39" name="直接连接符 286838"/>
          <p:cNvSpPr/>
          <p:nvPr/>
        </p:nvSpPr>
        <p:spPr>
          <a:xfrm>
            <a:off x="7235825" y="4076700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40" name="直接连接符 286839"/>
          <p:cNvSpPr/>
          <p:nvPr/>
        </p:nvSpPr>
        <p:spPr>
          <a:xfrm flipH="1">
            <a:off x="7885113" y="5589588"/>
            <a:ext cx="142875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41" name="直接连接符 286840"/>
          <p:cNvSpPr/>
          <p:nvPr/>
        </p:nvSpPr>
        <p:spPr>
          <a:xfrm>
            <a:off x="7885113" y="5589588"/>
            <a:ext cx="142875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42" name="文本框 286841"/>
          <p:cNvSpPr txBox="1"/>
          <p:nvPr/>
        </p:nvSpPr>
        <p:spPr>
          <a:xfrm>
            <a:off x="3779838" y="3573463"/>
            <a:ext cx="7905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43" name="矩形 286842"/>
          <p:cNvSpPr/>
          <p:nvPr/>
        </p:nvSpPr>
        <p:spPr>
          <a:xfrm rot="5400000">
            <a:off x="3203575" y="27082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844" name="矩形 286843"/>
          <p:cNvSpPr/>
          <p:nvPr/>
        </p:nvSpPr>
        <p:spPr>
          <a:xfrm rot="5400000">
            <a:off x="2843213" y="27082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845" name="直接连接符 286844"/>
          <p:cNvSpPr/>
          <p:nvPr/>
        </p:nvSpPr>
        <p:spPr>
          <a:xfrm flipH="1">
            <a:off x="3059113" y="2565400"/>
            <a:ext cx="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46" name="直接连接符 286845"/>
          <p:cNvSpPr/>
          <p:nvPr/>
        </p:nvSpPr>
        <p:spPr>
          <a:xfrm flipH="1">
            <a:off x="3419475" y="2492375"/>
            <a:ext cx="0" cy="504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47" name="直接连接符 286846"/>
          <p:cNvSpPr/>
          <p:nvPr/>
        </p:nvSpPr>
        <p:spPr>
          <a:xfrm flipH="1">
            <a:off x="3779838" y="2565400"/>
            <a:ext cx="0" cy="5032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48" name="直接连接符 286847"/>
          <p:cNvSpPr/>
          <p:nvPr/>
        </p:nvSpPr>
        <p:spPr>
          <a:xfrm>
            <a:off x="2771775" y="3716338"/>
            <a:ext cx="287338" cy="504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49" name="直接连接符 286848"/>
          <p:cNvSpPr/>
          <p:nvPr/>
        </p:nvSpPr>
        <p:spPr>
          <a:xfrm>
            <a:off x="3132138" y="3716338"/>
            <a:ext cx="287337" cy="504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50" name="直接连接符 286849"/>
          <p:cNvSpPr/>
          <p:nvPr/>
        </p:nvSpPr>
        <p:spPr>
          <a:xfrm>
            <a:off x="3492500" y="3716338"/>
            <a:ext cx="287338" cy="504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51" name="直接连接符 286850"/>
          <p:cNvSpPr/>
          <p:nvPr/>
        </p:nvSpPr>
        <p:spPr>
          <a:xfrm flipH="1" flipV="1">
            <a:off x="4356100" y="3789363"/>
            <a:ext cx="215900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53" name="直接连接符 286852"/>
          <p:cNvSpPr/>
          <p:nvPr/>
        </p:nvSpPr>
        <p:spPr>
          <a:xfrm>
            <a:off x="5940425" y="6092825"/>
            <a:ext cx="216058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54" name="矩形 286853"/>
          <p:cNvSpPr/>
          <p:nvPr/>
        </p:nvSpPr>
        <p:spPr>
          <a:xfrm>
            <a:off x="468313" y="260350"/>
            <a:ext cx="8229600" cy="9588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r>
              <a:rPr lang="zh-CN" altLang="en-US" sz="3600" b="1">
                <a:solidFill>
                  <a:schemeClr val="tx1"/>
                </a:solidFill>
              </a:rPr>
              <a:t>单向启动能耗制动自动控制线路</a:t>
            </a:r>
            <a:endParaRPr lang="zh-CN" altLang="en-US" sz="3600" b="1">
              <a:solidFill>
                <a:schemeClr val="tx1"/>
              </a:solidFill>
            </a:endParaRPr>
          </a:p>
        </p:txBody>
      </p:sp>
      <p:sp>
        <p:nvSpPr>
          <p:cNvPr id="286855" name="椭圆 286854"/>
          <p:cNvSpPr/>
          <p:nvPr/>
        </p:nvSpPr>
        <p:spPr>
          <a:xfrm>
            <a:off x="1404938" y="3684588"/>
            <a:ext cx="71437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86856" name="组合 286855"/>
          <p:cNvGrpSpPr/>
          <p:nvPr/>
        </p:nvGrpSpPr>
        <p:grpSpPr>
          <a:xfrm rot="10800000">
            <a:off x="1403350" y="3068638"/>
            <a:ext cx="152400" cy="292100"/>
            <a:chOff x="2112" y="3408"/>
            <a:chExt cx="96" cy="184"/>
          </a:xfrm>
        </p:grpSpPr>
        <p:sp>
          <p:nvSpPr>
            <p:cNvPr id="286857" name="直接连接符 286856"/>
            <p:cNvSpPr/>
            <p:nvPr/>
          </p:nvSpPr>
          <p:spPr>
            <a:xfrm>
              <a:off x="2158" y="3408"/>
              <a:ext cx="4" cy="18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286858" name="直接连接符 286857"/>
            <p:cNvSpPr/>
            <p:nvPr/>
          </p:nvSpPr>
          <p:spPr>
            <a:xfrm>
              <a:off x="2112" y="3552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286859" name="等腰三角形 286858"/>
            <p:cNvSpPr/>
            <p:nvPr/>
          </p:nvSpPr>
          <p:spPr>
            <a:xfrm rot="10800000">
              <a:off x="2112" y="3464"/>
              <a:ext cx="96" cy="96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86860" name="文本框 286859"/>
          <p:cNvSpPr txBox="1"/>
          <p:nvPr/>
        </p:nvSpPr>
        <p:spPr>
          <a:xfrm>
            <a:off x="611188" y="3644900"/>
            <a:ext cx="79057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61" name="文本框 286860"/>
          <p:cNvSpPr txBox="1"/>
          <p:nvPr/>
        </p:nvSpPr>
        <p:spPr>
          <a:xfrm>
            <a:off x="1547813" y="2997200"/>
            <a:ext cx="304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V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62" name="直接连接符 286861"/>
          <p:cNvSpPr/>
          <p:nvPr/>
        </p:nvSpPr>
        <p:spPr>
          <a:xfrm flipH="1">
            <a:off x="971550" y="2924175"/>
            <a:ext cx="0" cy="217488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63" name="直接连接符 286862"/>
          <p:cNvSpPr/>
          <p:nvPr/>
        </p:nvSpPr>
        <p:spPr>
          <a:xfrm>
            <a:off x="755650" y="3141663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64" name="直接连接符 286863"/>
          <p:cNvSpPr/>
          <p:nvPr/>
        </p:nvSpPr>
        <p:spPr>
          <a:xfrm>
            <a:off x="900113" y="3429000"/>
            <a:ext cx="1428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65" name="直接连接符 286864"/>
          <p:cNvSpPr/>
          <p:nvPr/>
        </p:nvSpPr>
        <p:spPr>
          <a:xfrm>
            <a:off x="827088" y="3284538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66" name="直接连接符 286865"/>
          <p:cNvSpPr/>
          <p:nvPr/>
        </p:nvSpPr>
        <p:spPr>
          <a:xfrm flipH="1">
            <a:off x="1476375" y="2924175"/>
            <a:ext cx="0" cy="914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67" name="直接连接符 286866"/>
          <p:cNvSpPr/>
          <p:nvPr/>
        </p:nvSpPr>
        <p:spPr>
          <a:xfrm flipV="1">
            <a:off x="684213" y="2924175"/>
            <a:ext cx="792162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6868" name="椭圆 286867"/>
          <p:cNvSpPr/>
          <p:nvPr/>
        </p:nvSpPr>
        <p:spPr>
          <a:xfrm>
            <a:off x="2987675" y="5937250"/>
            <a:ext cx="863600" cy="8350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286869" name="文本框 286868"/>
          <p:cNvSpPr txBox="1"/>
          <p:nvPr/>
        </p:nvSpPr>
        <p:spPr>
          <a:xfrm>
            <a:off x="6510338" y="1843088"/>
            <a:ext cx="576262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70" name="文本框 286869"/>
          <p:cNvSpPr txBox="1"/>
          <p:nvPr/>
        </p:nvSpPr>
        <p:spPr>
          <a:xfrm>
            <a:off x="4140200" y="5232400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71" name="文本框 286870"/>
          <p:cNvSpPr txBox="1"/>
          <p:nvPr/>
        </p:nvSpPr>
        <p:spPr>
          <a:xfrm>
            <a:off x="3059113" y="5661025"/>
            <a:ext cx="304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V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72" name="文本框 286871"/>
          <p:cNvSpPr txBox="1"/>
          <p:nvPr/>
        </p:nvSpPr>
        <p:spPr>
          <a:xfrm>
            <a:off x="2700338" y="5661025"/>
            <a:ext cx="304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U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6873" name="文本框 286872"/>
          <p:cNvSpPr txBox="1"/>
          <p:nvPr/>
        </p:nvSpPr>
        <p:spPr>
          <a:xfrm>
            <a:off x="3419475" y="5661025"/>
            <a:ext cx="381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W</a:t>
            </a:r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21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288770" name="图片 28876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925" y="4076700"/>
            <a:ext cx="400050" cy="285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8771" name="直接连接符 288770"/>
          <p:cNvSpPr/>
          <p:nvPr/>
        </p:nvSpPr>
        <p:spPr>
          <a:xfrm flipH="1">
            <a:off x="3789363" y="5292725"/>
            <a:ext cx="0" cy="815975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72" name="直接连接符 288771"/>
          <p:cNvSpPr/>
          <p:nvPr/>
        </p:nvSpPr>
        <p:spPr>
          <a:xfrm flipH="1">
            <a:off x="3048000" y="5197475"/>
            <a:ext cx="0" cy="898525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73" name="直接连接符 288772"/>
          <p:cNvSpPr/>
          <p:nvPr/>
        </p:nvSpPr>
        <p:spPr>
          <a:xfrm flipH="1">
            <a:off x="3419475" y="5197475"/>
            <a:ext cx="0" cy="746125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74" name="直接连接符 288773"/>
          <p:cNvSpPr/>
          <p:nvPr/>
        </p:nvSpPr>
        <p:spPr>
          <a:xfrm>
            <a:off x="1835150" y="1989138"/>
            <a:ext cx="16002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75" name="直接连接符 288774"/>
          <p:cNvSpPr/>
          <p:nvPr/>
        </p:nvSpPr>
        <p:spPr>
          <a:xfrm>
            <a:off x="1835150" y="2276475"/>
            <a:ext cx="1944688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76" name="直接连接符 288775"/>
          <p:cNvSpPr/>
          <p:nvPr/>
        </p:nvSpPr>
        <p:spPr>
          <a:xfrm>
            <a:off x="1116013" y="1700213"/>
            <a:ext cx="360362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77" name="直接连接符 288776"/>
          <p:cNvSpPr/>
          <p:nvPr/>
        </p:nvSpPr>
        <p:spPr>
          <a:xfrm>
            <a:off x="1835150" y="1700213"/>
            <a:ext cx="123507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78" name="直接连接符 288777"/>
          <p:cNvSpPr/>
          <p:nvPr/>
        </p:nvSpPr>
        <p:spPr>
          <a:xfrm>
            <a:off x="1116013" y="1989138"/>
            <a:ext cx="360362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79" name="直接连接符 288778"/>
          <p:cNvSpPr/>
          <p:nvPr/>
        </p:nvSpPr>
        <p:spPr>
          <a:xfrm flipV="1">
            <a:off x="1143000" y="2276475"/>
            <a:ext cx="333375" cy="9525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80" name="矩形 288779"/>
          <p:cNvSpPr/>
          <p:nvPr/>
        </p:nvSpPr>
        <p:spPr>
          <a:xfrm>
            <a:off x="2700338" y="5202238"/>
            <a:ext cx="1439862" cy="360362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8781" name="直接连接符 288780"/>
          <p:cNvSpPr/>
          <p:nvPr/>
        </p:nvSpPr>
        <p:spPr>
          <a:xfrm>
            <a:off x="3419475" y="1989138"/>
            <a:ext cx="11113" cy="1831975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82" name="直接连接符 288781"/>
          <p:cNvSpPr/>
          <p:nvPr/>
        </p:nvSpPr>
        <p:spPr>
          <a:xfrm flipH="1">
            <a:off x="3779838" y="2276475"/>
            <a:ext cx="0" cy="1506538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83" name="直接连接符 288782"/>
          <p:cNvSpPr/>
          <p:nvPr/>
        </p:nvSpPr>
        <p:spPr>
          <a:xfrm flipH="1">
            <a:off x="3059113" y="1700213"/>
            <a:ext cx="0" cy="2084387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84" name="直接连接符 288783"/>
          <p:cNvSpPr/>
          <p:nvPr/>
        </p:nvSpPr>
        <p:spPr>
          <a:xfrm>
            <a:off x="3048000" y="4191000"/>
            <a:ext cx="11113" cy="100330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85" name="直接连接符 288784"/>
          <p:cNvSpPr/>
          <p:nvPr/>
        </p:nvSpPr>
        <p:spPr>
          <a:xfrm flipH="1">
            <a:off x="3417888" y="4191000"/>
            <a:ext cx="0" cy="100330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86" name="直接连接符 288785"/>
          <p:cNvSpPr/>
          <p:nvPr/>
        </p:nvSpPr>
        <p:spPr>
          <a:xfrm flipH="1">
            <a:off x="3789363" y="4191000"/>
            <a:ext cx="0" cy="100330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87" name="直接连接符 288786"/>
          <p:cNvSpPr/>
          <p:nvPr/>
        </p:nvSpPr>
        <p:spPr>
          <a:xfrm flipH="1">
            <a:off x="4572000" y="4149725"/>
            <a:ext cx="0" cy="5683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88" name="直接连接符 288787"/>
          <p:cNvSpPr/>
          <p:nvPr/>
        </p:nvSpPr>
        <p:spPr>
          <a:xfrm flipH="1">
            <a:off x="1476375" y="4221163"/>
            <a:ext cx="12700" cy="792162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89" name="椭圆 288788"/>
          <p:cNvSpPr/>
          <p:nvPr/>
        </p:nvSpPr>
        <p:spPr>
          <a:xfrm>
            <a:off x="2982913" y="3673475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8790" name="椭圆 288789"/>
          <p:cNvSpPr/>
          <p:nvPr/>
        </p:nvSpPr>
        <p:spPr>
          <a:xfrm>
            <a:off x="3357563" y="3684588"/>
            <a:ext cx="71437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8791" name="椭圆 288790"/>
          <p:cNvSpPr/>
          <p:nvPr/>
        </p:nvSpPr>
        <p:spPr>
          <a:xfrm>
            <a:off x="3706813" y="3684588"/>
            <a:ext cx="73025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88792" name="组合 288791"/>
          <p:cNvGrpSpPr/>
          <p:nvPr/>
        </p:nvGrpSpPr>
        <p:grpSpPr>
          <a:xfrm>
            <a:off x="4500563" y="3357563"/>
            <a:ext cx="76200" cy="476250"/>
            <a:chOff x="1104" y="2112"/>
            <a:chExt cx="48" cy="300"/>
          </a:xfrm>
        </p:grpSpPr>
        <p:sp>
          <p:nvSpPr>
            <p:cNvPr id="288793" name="直接连接符 288792"/>
            <p:cNvSpPr/>
            <p:nvPr/>
          </p:nvSpPr>
          <p:spPr>
            <a:xfrm flipH="1">
              <a:off x="1152" y="2112"/>
              <a:ext cx="0" cy="28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288794" name="椭圆 288793"/>
            <p:cNvSpPr/>
            <p:nvPr/>
          </p:nvSpPr>
          <p:spPr>
            <a:xfrm>
              <a:off x="1104" y="2321"/>
              <a:ext cx="45" cy="91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88795" name="直接连接符 288794"/>
          <p:cNvSpPr/>
          <p:nvPr/>
        </p:nvSpPr>
        <p:spPr>
          <a:xfrm flipV="1">
            <a:off x="1403350" y="2747963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96" name="直接连接符 288795"/>
          <p:cNvSpPr/>
          <p:nvPr/>
        </p:nvSpPr>
        <p:spPr>
          <a:xfrm flipH="1">
            <a:off x="1619250" y="1739900"/>
            <a:ext cx="0" cy="1008063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97" name="直接连接符 288796"/>
          <p:cNvSpPr/>
          <p:nvPr/>
        </p:nvSpPr>
        <p:spPr>
          <a:xfrm flipH="1">
            <a:off x="7239000" y="2362200"/>
            <a:ext cx="0" cy="7620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98" name="直接连接符 288797"/>
          <p:cNvSpPr/>
          <p:nvPr/>
        </p:nvSpPr>
        <p:spPr>
          <a:xfrm flipH="1">
            <a:off x="5148263" y="1989138"/>
            <a:ext cx="0" cy="409892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799" name="直接连接符 288798"/>
          <p:cNvSpPr/>
          <p:nvPr/>
        </p:nvSpPr>
        <p:spPr>
          <a:xfrm flipH="1">
            <a:off x="5940425" y="3573463"/>
            <a:ext cx="0" cy="287337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00" name="直接连接符 288799"/>
          <p:cNvSpPr/>
          <p:nvPr/>
        </p:nvSpPr>
        <p:spPr>
          <a:xfrm flipH="1">
            <a:off x="5940425" y="5300663"/>
            <a:ext cx="0" cy="28892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01" name="直接连接符 288800"/>
          <p:cNvSpPr/>
          <p:nvPr/>
        </p:nvSpPr>
        <p:spPr>
          <a:xfrm flipH="1">
            <a:off x="5943600" y="5791200"/>
            <a:ext cx="0" cy="28733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02" name="直接连接符 288801"/>
          <p:cNvSpPr/>
          <p:nvPr/>
        </p:nvSpPr>
        <p:spPr>
          <a:xfrm flipV="1">
            <a:off x="5940425" y="4005263"/>
            <a:ext cx="2159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03" name="矩形 288802"/>
          <p:cNvSpPr/>
          <p:nvPr/>
        </p:nvSpPr>
        <p:spPr>
          <a:xfrm rot="5400000">
            <a:off x="3563938" y="27082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8804" name="矩形 288803"/>
          <p:cNvSpPr/>
          <p:nvPr/>
        </p:nvSpPr>
        <p:spPr>
          <a:xfrm>
            <a:off x="4140200" y="1628775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8805" name="矩形 288804"/>
          <p:cNvSpPr/>
          <p:nvPr/>
        </p:nvSpPr>
        <p:spPr>
          <a:xfrm>
            <a:off x="4140200" y="1916113"/>
            <a:ext cx="431800" cy="144462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8806" name="直接连接符 288805"/>
          <p:cNvSpPr/>
          <p:nvPr/>
        </p:nvSpPr>
        <p:spPr>
          <a:xfrm>
            <a:off x="2195513" y="2276475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07" name="文本框 288806"/>
          <p:cNvSpPr txBox="1"/>
          <p:nvPr/>
        </p:nvSpPr>
        <p:spPr>
          <a:xfrm>
            <a:off x="682625" y="1524000"/>
            <a:ext cx="504825" cy="915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08" name="文本框 288807"/>
          <p:cNvSpPr txBox="1"/>
          <p:nvPr/>
        </p:nvSpPr>
        <p:spPr>
          <a:xfrm>
            <a:off x="2051050" y="3500438"/>
            <a:ext cx="7905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09" name="左中括号 288808"/>
          <p:cNvSpPr/>
          <p:nvPr/>
        </p:nvSpPr>
        <p:spPr>
          <a:xfrm>
            <a:off x="5508625" y="4076700"/>
            <a:ext cx="71438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8810" name="直接连接符 288809"/>
          <p:cNvSpPr/>
          <p:nvPr/>
        </p:nvSpPr>
        <p:spPr>
          <a:xfrm>
            <a:off x="5508625" y="4221163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11" name="左中括号 288810"/>
          <p:cNvSpPr/>
          <p:nvPr/>
        </p:nvSpPr>
        <p:spPr>
          <a:xfrm>
            <a:off x="5681663" y="3224213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8812" name="直接连接符 288811"/>
          <p:cNvSpPr/>
          <p:nvPr/>
        </p:nvSpPr>
        <p:spPr>
          <a:xfrm>
            <a:off x="5940425" y="1916113"/>
            <a:ext cx="201613" cy="4762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13" name="直接连接符 288812"/>
          <p:cNvSpPr/>
          <p:nvPr/>
        </p:nvSpPr>
        <p:spPr>
          <a:xfrm flipV="1">
            <a:off x="5940425" y="1844675"/>
            <a:ext cx="196850" cy="2889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14" name="直接连接符 288813"/>
          <p:cNvSpPr/>
          <p:nvPr/>
        </p:nvSpPr>
        <p:spPr>
          <a:xfrm>
            <a:off x="6019800" y="2028825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15" name="直接连接符 288814"/>
          <p:cNvSpPr/>
          <p:nvPr/>
        </p:nvSpPr>
        <p:spPr>
          <a:xfrm flipH="1">
            <a:off x="6324600" y="19558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16" name="直接连接符 288815"/>
          <p:cNvSpPr/>
          <p:nvPr/>
        </p:nvSpPr>
        <p:spPr>
          <a:xfrm>
            <a:off x="6324600" y="1955800"/>
            <a:ext cx="7143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17" name="直接连接符 288816"/>
          <p:cNvSpPr/>
          <p:nvPr/>
        </p:nvSpPr>
        <p:spPr>
          <a:xfrm>
            <a:off x="6324600" y="2100263"/>
            <a:ext cx="7143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18" name="直接连接符 288817"/>
          <p:cNvSpPr/>
          <p:nvPr/>
        </p:nvSpPr>
        <p:spPr>
          <a:xfrm flipV="1">
            <a:off x="6396038" y="1812925"/>
            <a:ext cx="1587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19" name="直接连接符 288818"/>
          <p:cNvSpPr/>
          <p:nvPr/>
        </p:nvSpPr>
        <p:spPr>
          <a:xfrm flipH="1">
            <a:off x="6396038" y="2100263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20" name="文本框 288819"/>
          <p:cNvSpPr txBox="1"/>
          <p:nvPr/>
        </p:nvSpPr>
        <p:spPr>
          <a:xfrm>
            <a:off x="5148263" y="43656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SB1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21" name="文本框 288820"/>
          <p:cNvSpPr txBox="1"/>
          <p:nvPr/>
        </p:nvSpPr>
        <p:spPr>
          <a:xfrm>
            <a:off x="6516688" y="5084763"/>
            <a:ext cx="7620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22" name="文本框 288821"/>
          <p:cNvSpPr txBox="1"/>
          <p:nvPr/>
        </p:nvSpPr>
        <p:spPr>
          <a:xfrm>
            <a:off x="5295900" y="2605088"/>
            <a:ext cx="719138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SB2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23" name="文本框 288822"/>
          <p:cNvSpPr txBox="1"/>
          <p:nvPr/>
        </p:nvSpPr>
        <p:spPr>
          <a:xfrm>
            <a:off x="7315200" y="3352800"/>
            <a:ext cx="900113" cy="379413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24" name="文本框 288823"/>
          <p:cNvSpPr txBox="1"/>
          <p:nvPr/>
        </p:nvSpPr>
        <p:spPr>
          <a:xfrm>
            <a:off x="5638800" y="6096000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25" name="文本框 288824"/>
          <p:cNvSpPr txBox="1"/>
          <p:nvPr/>
        </p:nvSpPr>
        <p:spPr>
          <a:xfrm>
            <a:off x="6934200" y="6084888"/>
            <a:ext cx="827088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26" name="直接连接符 288825"/>
          <p:cNvSpPr/>
          <p:nvPr/>
        </p:nvSpPr>
        <p:spPr>
          <a:xfrm flipH="1">
            <a:off x="3492500" y="5202238"/>
            <a:ext cx="0" cy="730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27" name="直接连接符 288826"/>
          <p:cNvSpPr/>
          <p:nvPr/>
        </p:nvSpPr>
        <p:spPr>
          <a:xfrm flipH="1" flipV="1">
            <a:off x="3490913" y="5491163"/>
            <a:ext cx="0" cy="714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28" name="直接连接符 288827"/>
          <p:cNvSpPr/>
          <p:nvPr/>
        </p:nvSpPr>
        <p:spPr>
          <a:xfrm flipH="1">
            <a:off x="3275013" y="5275263"/>
            <a:ext cx="2159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29" name="直接连接符 288828"/>
          <p:cNvSpPr/>
          <p:nvPr/>
        </p:nvSpPr>
        <p:spPr>
          <a:xfrm flipH="1">
            <a:off x="3275013" y="5491163"/>
            <a:ext cx="2159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30" name="直接连接符 288829"/>
          <p:cNvSpPr/>
          <p:nvPr/>
        </p:nvSpPr>
        <p:spPr>
          <a:xfrm flipH="1" flipV="1">
            <a:off x="3275013" y="5275263"/>
            <a:ext cx="0" cy="2159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31" name="直接连接符 288830"/>
          <p:cNvSpPr/>
          <p:nvPr/>
        </p:nvSpPr>
        <p:spPr>
          <a:xfrm flipH="1">
            <a:off x="1476375" y="1916113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32" name="直接连接符 288831"/>
          <p:cNvSpPr/>
          <p:nvPr/>
        </p:nvSpPr>
        <p:spPr>
          <a:xfrm flipH="1">
            <a:off x="1476375" y="1628775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33" name="直接连接符 288832"/>
          <p:cNvSpPr/>
          <p:nvPr/>
        </p:nvSpPr>
        <p:spPr>
          <a:xfrm flipH="1">
            <a:off x="1476375" y="2205038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34" name="直接连接符 288833"/>
          <p:cNvSpPr/>
          <p:nvPr/>
        </p:nvSpPr>
        <p:spPr>
          <a:xfrm flipV="1">
            <a:off x="2971800" y="3962400"/>
            <a:ext cx="685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35" name="直接连接符 288834"/>
          <p:cNvSpPr/>
          <p:nvPr/>
        </p:nvSpPr>
        <p:spPr>
          <a:xfrm flipH="1">
            <a:off x="3419475" y="4724400"/>
            <a:ext cx="1152525" cy="31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36" name="直接连接符 288835"/>
          <p:cNvSpPr/>
          <p:nvPr/>
        </p:nvSpPr>
        <p:spPr>
          <a:xfrm>
            <a:off x="1476375" y="5013325"/>
            <a:ext cx="2333625" cy="158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37" name="直接连接符 288836"/>
          <p:cNvSpPr/>
          <p:nvPr/>
        </p:nvSpPr>
        <p:spPr>
          <a:xfrm flipH="1" flipV="1">
            <a:off x="1258888" y="3789363"/>
            <a:ext cx="252412" cy="4524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38" name="直接连接符 288837"/>
          <p:cNvSpPr/>
          <p:nvPr/>
        </p:nvSpPr>
        <p:spPr>
          <a:xfrm>
            <a:off x="3419475" y="1989138"/>
            <a:ext cx="1728788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39" name="直接连接符 288838"/>
          <p:cNvSpPr/>
          <p:nvPr/>
        </p:nvSpPr>
        <p:spPr>
          <a:xfrm flipH="1">
            <a:off x="1476375" y="1700213"/>
            <a:ext cx="387350" cy="730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40" name="直接连接符 288839"/>
          <p:cNvSpPr/>
          <p:nvPr/>
        </p:nvSpPr>
        <p:spPr>
          <a:xfrm>
            <a:off x="3059113" y="1700213"/>
            <a:ext cx="28956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41" name="直接连接符 288840"/>
          <p:cNvSpPr/>
          <p:nvPr/>
        </p:nvSpPr>
        <p:spPr>
          <a:xfrm>
            <a:off x="5940425" y="3141663"/>
            <a:ext cx="360363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42" name="直接连接符 288841"/>
          <p:cNvSpPr/>
          <p:nvPr/>
        </p:nvSpPr>
        <p:spPr>
          <a:xfrm flipV="1">
            <a:off x="5940425" y="3068638"/>
            <a:ext cx="287338" cy="5048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43" name="直接连接符 288842"/>
          <p:cNvSpPr/>
          <p:nvPr/>
        </p:nvSpPr>
        <p:spPr>
          <a:xfrm flipH="1">
            <a:off x="5940425" y="2133600"/>
            <a:ext cx="0" cy="2286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44" name="直接连接符 288843"/>
          <p:cNvSpPr/>
          <p:nvPr/>
        </p:nvSpPr>
        <p:spPr>
          <a:xfrm flipH="1">
            <a:off x="5940425" y="2349500"/>
            <a:ext cx="0" cy="792163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45" name="直接连接符 288844"/>
          <p:cNvSpPr/>
          <p:nvPr/>
        </p:nvSpPr>
        <p:spPr>
          <a:xfrm flipV="1">
            <a:off x="5943600" y="2349500"/>
            <a:ext cx="2157413" cy="127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46" name="直接连接符 288845"/>
          <p:cNvSpPr/>
          <p:nvPr/>
        </p:nvSpPr>
        <p:spPr>
          <a:xfrm flipV="1">
            <a:off x="5724525" y="3357563"/>
            <a:ext cx="1439863" cy="4762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47" name="直接连接符 288846"/>
          <p:cNvSpPr/>
          <p:nvPr/>
        </p:nvSpPr>
        <p:spPr>
          <a:xfrm flipH="1">
            <a:off x="8101013" y="3500438"/>
            <a:ext cx="0" cy="208915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48" name="直接连接符 288847"/>
          <p:cNvSpPr/>
          <p:nvPr/>
        </p:nvSpPr>
        <p:spPr>
          <a:xfrm flipH="1">
            <a:off x="8101013" y="2349500"/>
            <a:ext cx="0" cy="228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49" name="直接连接符 288848"/>
          <p:cNvSpPr/>
          <p:nvPr/>
        </p:nvSpPr>
        <p:spPr>
          <a:xfrm>
            <a:off x="5940425" y="3860800"/>
            <a:ext cx="719138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50" name="直接连接符 288849"/>
          <p:cNvSpPr/>
          <p:nvPr/>
        </p:nvSpPr>
        <p:spPr>
          <a:xfrm flipV="1">
            <a:off x="5940425" y="5013325"/>
            <a:ext cx="284163" cy="1587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51" name="直接连接符 288850"/>
          <p:cNvSpPr/>
          <p:nvPr/>
        </p:nvSpPr>
        <p:spPr>
          <a:xfrm flipV="1">
            <a:off x="5943600" y="4941888"/>
            <a:ext cx="212725" cy="369887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52" name="直接连接符 288851"/>
          <p:cNvSpPr/>
          <p:nvPr/>
        </p:nvSpPr>
        <p:spPr>
          <a:xfrm flipH="1" flipV="1">
            <a:off x="5940425" y="4797425"/>
            <a:ext cx="0" cy="246063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53" name="直接连接符 288852"/>
          <p:cNvSpPr/>
          <p:nvPr/>
        </p:nvSpPr>
        <p:spPr>
          <a:xfrm flipH="1" flipV="1">
            <a:off x="7885113" y="3141663"/>
            <a:ext cx="211137" cy="355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54" name="直接连接符 288853"/>
          <p:cNvSpPr/>
          <p:nvPr/>
        </p:nvSpPr>
        <p:spPr>
          <a:xfrm flipH="1">
            <a:off x="6659563" y="3860800"/>
            <a:ext cx="0" cy="19843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55" name="直接连接符 288854"/>
          <p:cNvSpPr/>
          <p:nvPr/>
        </p:nvSpPr>
        <p:spPr>
          <a:xfrm flipH="1" flipV="1">
            <a:off x="6659563" y="4005263"/>
            <a:ext cx="0" cy="4318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56" name="直接连接符 288855"/>
          <p:cNvSpPr/>
          <p:nvPr/>
        </p:nvSpPr>
        <p:spPr>
          <a:xfrm flipH="1">
            <a:off x="6659563" y="4437063"/>
            <a:ext cx="0" cy="3810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57" name="直接连接符 288856"/>
          <p:cNvSpPr/>
          <p:nvPr/>
        </p:nvSpPr>
        <p:spPr>
          <a:xfrm>
            <a:off x="5940425" y="4797425"/>
            <a:ext cx="719138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58" name="文本框 288857"/>
          <p:cNvSpPr txBox="1"/>
          <p:nvPr/>
        </p:nvSpPr>
        <p:spPr>
          <a:xfrm>
            <a:off x="6011863" y="43656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59" name="直接连接符 288858"/>
          <p:cNvSpPr/>
          <p:nvPr/>
        </p:nvSpPr>
        <p:spPr>
          <a:xfrm flipH="1">
            <a:off x="7235825" y="3573463"/>
            <a:ext cx="0" cy="50323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60" name="直接连接符 288859"/>
          <p:cNvSpPr/>
          <p:nvPr/>
        </p:nvSpPr>
        <p:spPr>
          <a:xfrm flipH="1">
            <a:off x="7235825" y="3860800"/>
            <a:ext cx="86518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61" name="直接连接符 288860"/>
          <p:cNvSpPr/>
          <p:nvPr/>
        </p:nvSpPr>
        <p:spPr>
          <a:xfrm flipH="1" flipV="1">
            <a:off x="7019925" y="3141663"/>
            <a:ext cx="2159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62" name="文本框 288861"/>
          <p:cNvSpPr txBox="1"/>
          <p:nvPr/>
        </p:nvSpPr>
        <p:spPr>
          <a:xfrm>
            <a:off x="7885113" y="60928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KT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63" name="直接连接符 288862"/>
          <p:cNvSpPr/>
          <p:nvPr/>
        </p:nvSpPr>
        <p:spPr>
          <a:xfrm flipH="1">
            <a:off x="7235825" y="5300663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64" name="直接连接符 288863"/>
          <p:cNvSpPr/>
          <p:nvPr/>
        </p:nvSpPr>
        <p:spPr>
          <a:xfrm>
            <a:off x="7235825" y="5013325"/>
            <a:ext cx="288925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65" name="直接连接符 288864"/>
          <p:cNvSpPr/>
          <p:nvPr/>
        </p:nvSpPr>
        <p:spPr>
          <a:xfrm flipV="1">
            <a:off x="7235825" y="5157788"/>
            <a:ext cx="360363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66" name="直接连接符 288865"/>
          <p:cNvSpPr/>
          <p:nvPr/>
        </p:nvSpPr>
        <p:spPr>
          <a:xfrm flipH="1">
            <a:off x="7235825" y="4437063"/>
            <a:ext cx="0" cy="5762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67" name="直接连接符 288866"/>
          <p:cNvSpPr/>
          <p:nvPr/>
        </p:nvSpPr>
        <p:spPr>
          <a:xfrm flipH="1" flipV="1">
            <a:off x="5148263" y="6092825"/>
            <a:ext cx="792162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68" name="文本框 288867"/>
          <p:cNvSpPr txBox="1"/>
          <p:nvPr/>
        </p:nvSpPr>
        <p:spPr>
          <a:xfrm>
            <a:off x="5076825" y="5013325"/>
            <a:ext cx="762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69" name="直接连接符 288868"/>
          <p:cNvSpPr/>
          <p:nvPr/>
        </p:nvSpPr>
        <p:spPr>
          <a:xfrm flipH="1" flipV="1">
            <a:off x="3779838" y="3357563"/>
            <a:ext cx="792162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70" name="文本框 288869"/>
          <p:cNvSpPr txBox="1"/>
          <p:nvPr/>
        </p:nvSpPr>
        <p:spPr>
          <a:xfrm>
            <a:off x="1447800" y="11430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71" name="文本框 288870"/>
          <p:cNvSpPr txBox="1"/>
          <p:nvPr/>
        </p:nvSpPr>
        <p:spPr>
          <a:xfrm>
            <a:off x="2133600" y="1143000"/>
            <a:ext cx="685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72" name="文本框 288871"/>
          <p:cNvSpPr txBox="1"/>
          <p:nvPr/>
        </p:nvSpPr>
        <p:spPr>
          <a:xfrm>
            <a:off x="3995738" y="1196975"/>
            <a:ext cx="685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73" name="直接连接符 288872"/>
          <p:cNvSpPr/>
          <p:nvPr/>
        </p:nvSpPr>
        <p:spPr>
          <a:xfrm flipH="1">
            <a:off x="8101013" y="5876925"/>
            <a:ext cx="0" cy="227013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74" name="文本框 288873"/>
          <p:cNvSpPr txBox="1"/>
          <p:nvPr/>
        </p:nvSpPr>
        <p:spPr>
          <a:xfrm>
            <a:off x="7308850" y="2636838"/>
            <a:ext cx="6477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KT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75" name="文本框 288874"/>
          <p:cNvSpPr txBox="1"/>
          <p:nvPr/>
        </p:nvSpPr>
        <p:spPr>
          <a:xfrm>
            <a:off x="7380288" y="45085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KT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76" name="直接连接符 288875"/>
          <p:cNvSpPr/>
          <p:nvPr/>
        </p:nvSpPr>
        <p:spPr>
          <a:xfrm flipH="1">
            <a:off x="8101013" y="2997200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77" name="直接连接符 288876"/>
          <p:cNvSpPr/>
          <p:nvPr/>
        </p:nvSpPr>
        <p:spPr>
          <a:xfrm flipH="1" flipV="1">
            <a:off x="7885113" y="2636838"/>
            <a:ext cx="211137" cy="355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78" name="矩形 288877"/>
          <p:cNvSpPr/>
          <p:nvPr/>
        </p:nvSpPr>
        <p:spPr>
          <a:xfrm>
            <a:off x="5651500" y="5589588"/>
            <a:ext cx="577850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8879" name="矩形 288878"/>
          <p:cNvSpPr/>
          <p:nvPr/>
        </p:nvSpPr>
        <p:spPr>
          <a:xfrm>
            <a:off x="6948488" y="5589588"/>
            <a:ext cx="576262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8880" name="矩形 288879"/>
          <p:cNvSpPr/>
          <p:nvPr/>
        </p:nvSpPr>
        <p:spPr>
          <a:xfrm>
            <a:off x="7885113" y="5589588"/>
            <a:ext cx="504825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8881" name="直接连接符 288880"/>
          <p:cNvSpPr/>
          <p:nvPr/>
        </p:nvSpPr>
        <p:spPr>
          <a:xfrm flipH="1">
            <a:off x="1476375" y="2286000"/>
            <a:ext cx="352425" cy="635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82" name="直接连接符 288881"/>
          <p:cNvSpPr/>
          <p:nvPr/>
        </p:nvSpPr>
        <p:spPr>
          <a:xfrm flipH="1">
            <a:off x="1476375" y="1981200"/>
            <a:ext cx="352425" cy="7937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83" name="直接连接符 288882"/>
          <p:cNvSpPr/>
          <p:nvPr/>
        </p:nvSpPr>
        <p:spPr>
          <a:xfrm flipH="1" flipV="1">
            <a:off x="5940425" y="1700213"/>
            <a:ext cx="0" cy="2286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84" name="直接连接符 288883"/>
          <p:cNvSpPr/>
          <p:nvPr/>
        </p:nvSpPr>
        <p:spPr>
          <a:xfrm flipH="1">
            <a:off x="7235825" y="5876925"/>
            <a:ext cx="0" cy="2159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85" name="直接连接符 288884"/>
          <p:cNvSpPr/>
          <p:nvPr/>
        </p:nvSpPr>
        <p:spPr>
          <a:xfrm flipH="1">
            <a:off x="8027988" y="5589588"/>
            <a:ext cx="0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86" name="直接连接符 288885"/>
          <p:cNvSpPr/>
          <p:nvPr/>
        </p:nvSpPr>
        <p:spPr>
          <a:xfrm flipV="1">
            <a:off x="7235825" y="4005263"/>
            <a:ext cx="2159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87" name="直接连接符 288886"/>
          <p:cNvSpPr/>
          <p:nvPr/>
        </p:nvSpPr>
        <p:spPr>
          <a:xfrm>
            <a:off x="7235825" y="4076700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88" name="直接连接符 288887"/>
          <p:cNvSpPr/>
          <p:nvPr/>
        </p:nvSpPr>
        <p:spPr>
          <a:xfrm flipH="1">
            <a:off x="7885113" y="5589588"/>
            <a:ext cx="142875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89" name="直接连接符 288888"/>
          <p:cNvSpPr/>
          <p:nvPr/>
        </p:nvSpPr>
        <p:spPr>
          <a:xfrm>
            <a:off x="7885113" y="5589588"/>
            <a:ext cx="142875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90" name="文本框 288889"/>
          <p:cNvSpPr txBox="1"/>
          <p:nvPr/>
        </p:nvSpPr>
        <p:spPr>
          <a:xfrm>
            <a:off x="3779838" y="3573463"/>
            <a:ext cx="7905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891" name="矩形 288890"/>
          <p:cNvSpPr/>
          <p:nvPr/>
        </p:nvSpPr>
        <p:spPr>
          <a:xfrm rot="5400000">
            <a:off x="3203575" y="27082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8892" name="矩形 288891"/>
          <p:cNvSpPr/>
          <p:nvPr/>
        </p:nvSpPr>
        <p:spPr>
          <a:xfrm rot="5400000">
            <a:off x="2843213" y="27082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8893" name="直接连接符 288892"/>
          <p:cNvSpPr/>
          <p:nvPr/>
        </p:nvSpPr>
        <p:spPr>
          <a:xfrm flipH="1">
            <a:off x="3059113" y="2565400"/>
            <a:ext cx="0" cy="4318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94" name="直接连接符 288893"/>
          <p:cNvSpPr/>
          <p:nvPr/>
        </p:nvSpPr>
        <p:spPr>
          <a:xfrm flipH="1">
            <a:off x="3419475" y="2492375"/>
            <a:ext cx="0" cy="5048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95" name="直接连接符 288894"/>
          <p:cNvSpPr/>
          <p:nvPr/>
        </p:nvSpPr>
        <p:spPr>
          <a:xfrm flipH="1">
            <a:off x="3779838" y="2565400"/>
            <a:ext cx="0" cy="503238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96" name="直接连接符 288895"/>
          <p:cNvSpPr/>
          <p:nvPr/>
        </p:nvSpPr>
        <p:spPr>
          <a:xfrm>
            <a:off x="2987675" y="3716338"/>
            <a:ext cx="71438" cy="5048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97" name="直接连接符 288896"/>
          <p:cNvSpPr/>
          <p:nvPr/>
        </p:nvSpPr>
        <p:spPr>
          <a:xfrm>
            <a:off x="3348038" y="3716338"/>
            <a:ext cx="71437" cy="5048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98" name="直接连接符 288897"/>
          <p:cNvSpPr/>
          <p:nvPr/>
        </p:nvSpPr>
        <p:spPr>
          <a:xfrm>
            <a:off x="3708400" y="3716338"/>
            <a:ext cx="71438" cy="5048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899" name="直接连接符 288898"/>
          <p:cNvSpPr/>
          <p:nvPr/>
        </p:nvSpPr>
        <p:spPr>
          <a:xfrm flipH="1" flipV="1">
            <a:off x="4356100" y="3789363"/>
            <a:ext cx="215900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900" name="直接连接符 288899"/>
          <p:cNvSpPr/>
          <p:nvPr/>
        </p:nvSpPr>
        <p:spPr>
          <a:xfrm>
            <a:off x="5940425" y="6092825"/>
            <a:ext cx="216058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902" name="矩形 288901"/>
          <p:cNvSpPr/>
          <p:nvPr/>
        </p:nvSpPr>
        <p:spPr>
          <a:xfrm>
            <a:off x="468313" y="260350"/>
            <a:ext cx="8229600" cy="9588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r>
              <a:rPr lang="zh-CN" altLang="en-US" sz="3600" b="1">
                <a:solidFill>
                  <a:schemeClr val="tx1"/>
                </a:solidFill>
              </a:rPr>
              <a:t>单向启动能耗制动自动控制线路</a:t>
            </a:r>
            <a:endParaRPr lang="zh-CN" altLang="en-US" sz="3600" b="1">
              <a:solidFill>
                <a:schemeClr val="tx1"/>
              </a:solidFill>
            </a:endParaRPr>
          </a:p>
        </p:txBody>
      </p:sp>
      <p:sp>
        <p:nvSpPr>
          <p:cNvPr id="288903" name="直接连接符 288902"/>
          <p:cNvSpPr/>
          <p:nvPr/>
        </p:nvSpPr>
        <p:spPr>
          <a:xfrm flipH="1">
            <a:off x="5940425" y="3860800"/>
            <a:ext cx="0" cy="2159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904" name="直接连接符 288903"/>
          <p:cNvSpPr/>
          <p:nvPr/>
        </p:nvSpPr>
        <p:spPr>
          <a:xfrm flipH="1" flipV="1">
            <a:off x="5940425" y="4437063"/>
            <a:ext cx="0" cy="3603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905" name="椭圆 288904"/>
          <p:cNvSpPr/>
          <p:nvPr/>
        </p:nvSpPr>
        <p:spPr>
          <a:xfrm>
            <a:off x="1404938" y="3684588"/>
            <a:ext cx="71437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88906" name="组合 288905"/>
          <p:cNvGrpSpPr/>
          <p:nvPr/>
        </p:nvGrpSpPr>
        <p:grpSpPr>
          <a:xfrm rot="10800000">
            <a:off x="1403350" y="3068638"/>
            <a:ext cx="152400" cy="292100"/>
            <a:chOff x="2112" y="3408"/>
            <a:chExt cx="96" cy="184"/>
          </a:xfrm>
        </p:grpSpPr>
        <p:sp>
          <p:nvSpPr>
            <p:cNvPr id="288907" name="直接连接符 288906"/>
            <p:cNvSpPr/>
            <p:nvPr/>
          </p:nvSpPr>
          <p:spPr>
            <a:xfrm>
              <a:off x="2158" y="3408"/>
              <a:ext cx="4" cy="18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288908" name="直接连接符 288907"/>
            <p:cNvSpPr/>
            <p:nvPr/>
          </p:nvSpPr>
          <p:spPr>
            <a:xfrm>
              <a:off x="2112" y="3552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288909" name="等腰三角形 288908"/>
            <p:cNvSpPr/>
            <p:nvPr/>
          </p:nvSpPr>
          <p:spPr>
            <a:xfrm rot="10800000">
              <a:off x="2112" y="3464"/>
              <a:ext cx="96" cy="96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88910" name="文本框 288909"/>
          <p:cNvSpPr txBox="1"/>
          <p:nvPr/>
        </p:nvSpPr>
        <p:spPr>
          <a:xfrm>
            <a:off x="611188" y="3644900"/>
            <a:ext cx="79057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911" name="文本框 288910"/>
          <p:cNvSpPr txBox="1"/>
          <p:nvPr/>
        </p:nvSpPr>
        <p:spPr>
          <a:xfrm>
            <a:off x="1547813" y="2997200"/>
            <a:ext cx="304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V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912" name="直接连接符 288911"/>
          <p:cNvSpPr/>
          <p:nvPr/>
        </p:nvSpPr>
        <p:spPr>
          <a:xfrm flipH="1">
            <a:off x="971550" y="2924175"/>
            <a:ext cx="0" cy="217488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913" name="直接连接符 288912"/>
          <p:cNvSpPr/>
          <p:nvPr/>
        </p:nvSpPr>
        <p:spPr>
          <a:xfrm>
            <a:off x="755650" y="3141663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914" name="直接连接符 288913"/>
          <p:cNvSpPr/>
          <p:nvPr/>
        </p:nvSpPr>
        <p:spPr>
          <a:xfrm>
            <a:off x="900113" y="3429000"/>
            <a:ext cx="1428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915" name="直接连接符 288914"/>
          <p:cNvSpPr/>
          <p:nvPr/>
        </p:nvSpPr>
        <p:spPr>
          <a:xfrm>
            <a:off x="827088" y="3284538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916" name="直接连接符 288915"/>
          <p:cNvSpPr/>
          <p:nvPr/>
        </p:nvSpPr>
        <p:spPr>
          <a:xfrm flipH="1">
            <a:off x="1476375" y="2924175"/>
            <a:ext cx="0" cy="914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917" name="直接连接符 288916"/>
          <p:cNvSpPr/>
          <p:nvPr/>
        </p:nvSpPr>
        <p:spPr>
          <a:xfrm flipV="1">
            <a:off x="684213" y="2924175"/>
            <a:ext cx="792162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88918" name="椭圆 288917"/>
          <p:cNvSpPr/>
          <p:nvPr/>
        </p:nvSpPr>
        <p:spPr>
          <a:xfrm>
            <a:off x="2987675" y="5937250"/>
            <a:ext cx="863600" cy="8350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288919" name="文本框 288918"/>
          <p:cNvSpPr txBox="1"/>
          <p:nvPr/>
        </p:nvSpPr>
        <p:spPr>
          <a:xfrm>
            <a:off x="6510338" y="1843088"/>
            <a:ext cx="576262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920" name="文本框 288919"/>
          <p:cNvSpPr txBox="1"/>
          <p:nvPr/>
        </p:nvSpPr>
        <p:spPr>
          <a:xfrm>
            <a:off x="4140200" y="5232400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921" name="文本框 288920"/>
          <p:cNvSpPr txBox="1"/>
          <p:nvPr/>
        </p:nvSpPr>
        <p:spPr>
          <a:xfrm>
            <a:off x="3059113" y="5661025"/>
            <a:ext cx="304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V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922" name="文本框 288921"/>
          <p:cNvSpPr txBox="1"/>
          <p:nvPr/>
        </p:nvSpPr>
        <p:spPr>
          <a:xfrm>
            <a:off x="2700338" y="5661025"/>
            <a:ext cx="304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U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88923" name="文本框 288922"/>
          <p:cNvSpPr txBox="1"/>
          <p:nvPr/>
        </p:nvSpPr>
        <p:spPr>
          <a:xfrm>
            <a:off x="3419475" y="5661025"/>
            <a:ext cx="381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W</a:t>
            </a:r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</a:rPr>
              <a:t>22</a:t>
            </a:fld>
            <a:endParaRPr lang="zh-CN" altLang="en-US">
              <a:effectLst>
                <a:outerShdw blurRad="38100" dist="38100" dir="2700000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290818" name="图片 2908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925" y="4076700"/>
            <a:ext cx="400050" cy="285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0819" name="直接连接符 290818"/>
          <p:cNvSpPr/>
          <p:nvPr/>
        </p:nvSpPr>
        <p:spPr>
          <a:xfrm>
            <a:off x="3779838" y="5516563"/>
            <a:ext cx="9525" cy="59213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20" name="直接连接符 290819"/>
          <p:cNvSpPr/>
          <p:nvPr/>
        </p:nvSpPr>
        <p:spPr>
          <a:xfrm flipH="1">
            <a:off x="3048000" y="5197475"/>
            <a:ext cx="0" cy="8985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21" name="直接连接符 290820"/>
          <p:cNvSpPr/>
          <p:nvPr/>
        </p:nvSpPr>
        <p:spPr>
          <a:xfrm flipH="1">
            <a:off x="3419475" y="5197475"/>
            <a:ext cx="0" cy="7461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22" name="直接连接符 290821"/>
          <p:cNvSpPr/>
          <p:nvPr/>
        </p:nvSpPr>
        <p:spPr>
          <a:xfrm>
            <a:off x="1835150" y="1989138"/>
            <a:ext cx="1600200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23" name="直接连接符 290822"/>
          <p:cNvSpPr/>
          <p:nvPr/>
        </p:nvSpPr>
        <p:spPr>
          <a:xfrm>
            <a:off x="1835150" y="2276475"/>
            <a:ext cx="1944688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24" name="直接连接符 290823"/>
          <p:cNvSpPr/>
          <p:nvPr/>
        </p:nvSpPr>
        <p:spPr>
          <a:xfrm>
            <a:off x="1116013" y="1700213"/>
            <a:ext cx="360362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25" name="直接连接符 290824"/>
          <p:cNvSpPr/>
          <p:nvPr/>
        </p:nvSpPr>
        <p:spPr>
          <a:xfrm>
            <a:off x="1835150" y="1700213"/>
            <a:ext cx="123507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26" name="直接连接符 290825"/>
          <p:cNvSpPr/>
          <p:nvPr/>
        </p:nvSpPr>
        <p:spPr>
          <a:xfrm>
            <a:off x="1116013" y="1989138"/>
            <a:ext cx="360362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27" name="直接连接符 290826"/>
          <p:cNvSpPr/>
          <p:nvPr/>
        </p:nvSpPr>
        <p:spPr>
          <a:xfrm flipV="1">
            <a:off x="1143000" y="2276475"/>
            <a:ext cx="333375" cy="95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28" name="矩形 290827"/>
          <p:cNvSpPr/>
          <p:nvPr/>
        </p:nvSpPr>
        <p:spPr>
          <a:xfrm>
            <a:off x="2700338" y="5202238"/>
            <a:ext cx="1439862" cy="360362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829" name="直接连接符 290828"/>
          <p:cNvSpPr/>
          <p:nvPr/>
        </p:nvSpPr>
        <p:spPr>
          <a:xfrm>
            <a:off x="3419475" y="1989138"/>
            <a:ext cx="11113" cy="18319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30" name="直接连接符 290829"/>
          <p:cNvSpPr/>
          <p:nvPr/>
        </p:nvSpPr>
        <p:spPr>
          <a:xfrm flipH="1">
            <a:off x="3779838" y="2276475"/>
            <a:ext cx="0" cy="150653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31" name="直接连接符 290830"/>
          <p:cNvSpPr/>
          <p:nvPr/>
        </p:nvSpPr>
        <p:spPr>
          <a:xfrm flipH="1">
            <a:off x="3059113" y="1700213"/>
            <a:ext cx="0" cy="20843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32" name="直接连接符 290831"/>
          <p:cNvSpPr/>
          <p:nvPr/>
        </p:nvSpPr>
        <p:spPr>
          <a:xfrm>
            <a:off x="3048000" y="4191000"/>
            <a:ext cx="11113" cy="10033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33" name="直接连接符 290832"/>
          <p:cNvSpPr/>
          <p:nvPr/>
        </p:nvSpPr>
        <p:spPr>
          <a:xfrm flipH="1">
            <a:off x="3417888" y="4191000"/>
            <a:ext cx="0" cy="10033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34" name="直接连接符 290833"/>
          <p:cNvSpPr/>
          <p:nvPr/>
        </p:nvSpPr>
        <p:spPr>
          <a:xfrm flipH="1">
            <a:off x="3789363" y="4191000"/>
            <a:ext cx="0" cy="10033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35" name="直接连接符 290834"/>
          <p:cNvSpPr/>
          <p:nvPr/>
        </p:nvSpPr>
        <p:spPr>
          <a:xfrm flipH="1">
            <a:off x="4572000" y="4149725"/>
            <a:ext cx="0" cy="5683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36" name="直接连接符 290835"/>
          <p:cNvSpPr/>
          <p:nvPr/>
        </p:nvSpPr>
        <p:spPr>
          <a:xfrm flipH="1">
            <a:off x="1476375" y="4221163"/>
            <a:ext cx="12700" cy="792162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37" name="椭圆 290836"/>
          <p:cNvSpPr/>
          <p:nvPr/>
        </p:nvSpPr>
        <p:spPr>
          <a:xfrm>
            <a:off x="2982913" y="3673475"/>
            <a:ext cx="71437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838" name="椭圆 290837"/>
          <p:cNvSpPr/>
          <p:nvPr/>
        </p:nvSpPr>
        <p:spPr>
          <a:xfrm>
            <a:off x="3357563" y="3684588"/>
            <a:ext cx="71437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839" name="椭圆 290838"/>
          <p:cNvSpPr/>
          <p:nvPr/>
        </p:nvSpPr>
        <p:spPr>
          <a:xfrm>
            <a:off x="3706813" y="3684588"/>
            <a:ext cx="73025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90840" name="组合 290839"/>
          <p:cNvGrpSpPr/>
          <p:nvPr/>
        </p:nvGrpSpPr>
        <p:grpSpPr>
          <a:xfrm>
            <a:off x="4500563" y="3357563"/>
            <a:ext cx="76200" cy="476250"/>
            <a:chOff x="1104" y="2112"/>
            <a:chExt cx="48" cy="300"/>
          </a:xfrm>
        </p:grpSpPr>
        <p:sp>
          <p:nvSpPr>
            <p:cNvPr id="290841" name="直接连接符 290840"/>
            <p:cNvSpPr/>
            <p:nvPr/>
          </p:nvSpPr>
          <p:spPr>
            <a:xfrm flipH="1">
              <a:off x="1152" y="2112"/>
              <a:ext cx="0" cy="28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290842" name="椭圆 290841"/>
            <p:cNvSpPr/>
            <p:nvPr/>
          </p:nvSpPr>
          <p:spPr>
            <a:xfrm>
              <a:off x="1104" y="2321"/>
              <a:ext cx="45" cy="91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90843" name="椭圆 290842"/>
          <p:cNvSpPr/>
          <p:nvPr/>
        </p:nvSpPr>
        <p:spPr>
          <a:xfrm>
            <a:off x="1404938" y="3684588"/>
            <a:ext cx="71437" cy="1444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844" name="直接连接符 290843"/>
          <p:cNvSpPr/>
          <p:nvPr/>
        </p:nvSpPr>
        <p:spPr>
          <a:xfrm flipV="1">
            <a:off x="1403350" y="2747963"/>
            <a:ext cx="431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45" name="直接连接符 290844"/>
          <p:cNvSpPr/>
          <p:nvPr/>
        </p:nvSpPr>
        <p:spPr>
          <a:xfrm flipH="1">
            <a:off x="1619250" y="1739900"/>
            <a:ext cx="0" cy="1008063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46" name="直接连接符 290845"/>
          <p:cNvSpPr/>
          <p:nvPr/>
        </p:nvSpPr>
        <p:spPr>
          <a:xfrm flipH="1">
            <a:off x="7239000" y="2362200"/>
            <a:ext cx="0" cy="7620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47" name="直接连接符 290846"/>
          <p:cNvSpPr/>
          <p:nvPr/>
        </p:nvSpPr>
        <p:spPr>
          <a:xfrm flipH="1">
            <a:off x="5148263" y="1989138"/>
            <a:ext cx="0" cy="409892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48" name="直接连接符 290847"/>
          <p:cNvSpPr/>
          <p:nvPr/>
        </p:nvSpPr>
        <p:spPr>
          <a:xfrm flipH="1">
            <a:off x="5940425" y="3573463"/>
            <a:ext cx="0" cy="50323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49" name="直接连接符 290848"/>
          <p:cNvSpPr/>
          <p:nvPr/>
        </p:nvSpPr>
        <p:spPr>
          <a:xfrm flipH="1">
            <a:off x="5940425" y="5300663"/>
            <a:ext cx="0" cy="2889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50" name="直接连接符 290849"/>
          <p:cNvSpPr/>
          <p:nvPr/>
        </p:nvSpPr>
        <p:spPr>
          <a:xfrm flipH="1">
            <a:off x="5943600" y="5791200"/>
            <a:ext cx="0" cy="2873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51" name="直接连接符 290850"/>
          <p:cNvSpPr/>
          <p:nvPr/>
        </p:nvSpPr>
        <p:spPr>
          <a:xfrm flipH="1" flipV="1">
            <a:off x="5724525" y="4005263"/>
            <a:ext cx="21590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52" name="矩形 290851"/>
          <p:cNvSpPr/>
          <p:nvPr/>
        </p:nvSpPr>
        <p:spPr>
          <a:xfrm rot="5400000">
            <a:off x="3563938" y="27082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853" name="矩形 290852"/>
          <p:cNvSpPr/>
          <p:nvPr/>
        </p:nvSpPr>
        <p:spPr>
          <a:xfrm>
            <a:off x="4140200" y="1628775"/>
            <a:ext cx="431800" cy="1428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854" name="矩形 290853"/>
          <p:cNvSpPr/>
          <p:nvPr/>
        </p:nvSpPr>
        <p:spPr>
          <a:xfrm>
            <a:off x="4140200" y="1916113"/>
            <a:ext cx="431800" cy="144462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855" name="直接连接符 290854"/>
          <p:cNvSpPr/>
          <p:nvPr/>
        </p:nvSpPr>
        <p:spPr>
          <a:xfrm>
            <a:off x="2195513" y="2276475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56" name="文本框 290855"/>
          <p:cNvSpPr txBox="1"/>
          <p:nvPr/>
        </p:nvSpPr>
        <p:spPr>
          <a:xfrm>
            <a:off x="682625" y="1524000"/>
            <a:ext cx="504825" cy="915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L1L2L3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857" name="文本框 290856"/>
          <p:cNvSpPr txBox="1"/>
          <p:nvPr/>
        </p:nvSpPr>
        <p:spPr>
          <a:xfrm>
            <a:off x="2051050" y="3500438"/>
            <a:ext cx="7905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858" name="左中括号 290857"/>
          <p:cNvSpPr/>
          <p:nvPr/>
        </p:nvSpPr>
        <p:spPr>
          <a:xfrm>
            <a:off x="5508625" y="4076700"/>
            <a:ext cx="71438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859" name="直接连接符 290858"/>
          <p:cNvSpPr/>
          <p:nvPr/>
        </p:nvSpPr>
        <p:spPr>
          <a:xfrm>
            <a:off x="5508625" y="4221163"/>
            <a:ext cx="3587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60" name="左中括号 290859"/>
          <p:cNvSpPr/>
          <p:nvPr/>
        </p:nvSpPr>
        <p:spPr>
          <a:xfrm>
            <a:off x="5681663" y="3224213"/>
            <a:ext cx="71437" cy="288925"/>
          </a:xfrm>
          <a:prstGeom prst="leftBracket">
            <a:avLst>
              <a:gd name="adj" fmla="val 33703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861" name="直接连接符 290860"/>
          <p:cNvSpPr/>
          <p:nvPr/>
        </p:nvSpPr>
        <p:spPr>
          <a:xfrm>
            <a:off x="5940425" y="1916113"/>
            <a:ext cx="201613" cy="4762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62" name="直接连接符 290861"/>
          <p:cNvSpPr/>
          <p:nvPr/>
        </p:nvSpPr>
        <p:spPr>
          <a:xfrm flipV="1">
            <a:off x="5940425" y="1844675"/>
            <a:ext cx="196850" cy="2889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63" name="直接连接符 290862"/>
          <p:cNvSpPr/>
          <p:nvPr/>
        </p:nvSpPr>
        <p:spPr>
          <a:xfrm>
            <a:off x="6019800" y="2028825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64" name="直接连接符 290863"/>
          <p:cNvSpPr/>
          <p:nvPr/>
        </p:nvSpPr>
        <p:spPr>
          <a:xfrm flipH="1">
            <a:off x="6324600" y="1955800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65" name="直接连接符 290864"/>
          <p:cNvSpPr/>
          <p:nvPr/>
        </p:nvSpPr>
        <p:spPr>
          <a:xfrm>
            <a:off x="6324600" y="1955800"/>
            <a:ext cx="7143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66" name="直接连接符 290865"/>
          <p:cNvSpPr/>
          <p:nvPr/>
        </p:nvSpPr>
        <p:spPr>
          <a:xfrm>
            <a:off x="6324600" y="2100263"/>
            <a:ext cx="7143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67" name="直接连接符 290866"/>
          <p:cNvSpPr/>
          <p:nvPr/>
        </p:nvSpPr>
        <p:spPr>
          <a:xfrm flipV="1">
            <a:off x="6396038" y="1812925"/>
            <a:ext cx="1587" cy="1428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68" name="直接连接符 290867"/>
          <p:cNvSpPr/>
          <p:nvPr/>
        </p:nvSpPr>
        <p:spPr>
          <a:xfrm flipH="1">
            <a:off x="6396038" y="2100263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69" name="文本框 290868"/>
          <p:cNvSpPr txBox="1"/>
          <p:nvPr/>
        </p:nvSpPr>
        <p:spPr>
          <a:xfrm>
            <a:off x="5148263" y="43656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SB1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870" name="文本框 290869"/>
          <p:cNvSpPr txBox="1"/>
          <p:nvPr/>
        </p:nvSpPr>
        <p:spPr>
          <a:xfrm>
            <a:off x="6516688" y="5084763"/>
            <a:ext cx="7620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871" name="文本框 290870"/>
          <p:cNvSpPr txBox="1"/>
          <p:nvPr/>
        </p:nvSpPr>
        <p:spPr>
          <a:xfrm>
            <a:off x="5295900" y="2605088"/>
            <a:ext cx="719138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SB2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872" name="文本框 290871"/>
          <p:cNvSpPr txBox="1"/>
          <p:nvPr/>
        </p:nvSpPr>
        <p:spPr>
          <a:xfrm>
            <a:off x="7315200" y="3352800"/>
            <a:ext cx="900113" cy="379413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873" name="文本框 290872"/>
          <p:cNvSpPr txBox="1"/>
          <p:nvPr/>
        </p:nvSpPr>
        <p:spPr>
          <a:xfrm>
            <a:off x="5638800" y="6096000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874" name="文本框 290873"/>
          <p:cNvSpPr txBox="1"/>
          <p:nvPr/>
        </p:nvSpPr>
        <p:spPr>
          <a:xfrm>
            <a:off x="6934200" y="6084888"/>
            <a:ext cx="827088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875" name="直接连接符 290874"/>
          <p:cNvSpPr/>
          <p:nvPr/>
        </p:nvSpPr>
        <p:spPr>
          <a:xfrm flipH="1">
            <a:off x="3492500" y="5202238"/>
            <a:ext cx="0" cy="730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76" name="直接连接符 290875"/>
          <p:cNvSpPr/>
          <p:nvPr/>
        </p:nvSpPr>
        <p:spPr>
          <a:xfrm flipH="1" flipV="1">
            <a:off x="3490913" y="5491163"/>
            <a:ext cx="0" cy="714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77" name="直接连接符 290876"/>
          <p:cNvSpPr/>
          <p:nvPr/>
        </p:nvSpPr>
        <p:spPr>
          <a:xfrm flipH="1">
            <a:off x="3275013" y="5275263"/>
            <a:ext cx="2159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78" name="直接连接符 290877"/>
          <p:cNvSpPr/>
          <p:nvPr/>
        </p:nvSpPr>
        <p:spPr>
          <a:xfrm flipH="1">
            <a:off x="3275013" y="5491163"/>
            <a:ext cx="2159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79" name="直接连接符 290878"/>
          <p:cNvSpPr/>
          <p:nvPr/>
        </p:nvSpPr>
        <p:spPr>
          <a:xfrm flipH="1" flipV="1">
            <a:off x="3275013" y="5275263"/>
            <a:ext cx="0" cy="2159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80" name="直接连接符 290879"/>
          <p:cNvSpPr/>
          <p:nvPr/>
        </p:nvSpPr>
        <p:spPr>
          <a:xfrm flipH="1">
            <a:off x="1476375" y="1916113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81" name="直接连接符 290880"/>
          <p:cNvSpPr/>
          <p:nvPr/>
        </p:nvSpPr>
        <p:spPr>
          <a:xfrm flipH="1">
            <a:off x="1476375" y="1628775"/>
            <a:ext cx="0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82" name="直接连接符 290881"/>
          <p:cNvSpPr/>
          <p:nvPr/>
        </p:nvSpPr>
        <p:spPr>
          <a:xfrm flipH="1">
            <a:off x="1476375" y="2205038"/>
            <a:ext cx="0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83" name="直接连接符 290882"/>
          <p:cNvSpPr/>
          <p:nvPr/>
        </p:nvSpPr>
        <p:spPr>
          <a:xfrm flipV="1">
            <a:off x="2971800" y="3962400"/>
            <a:ext cx="685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84" name="直接连接符 290883"/>
          <p:cNvSpPr/>
          <p:nvPr/>
        </p:nvSpPr>
        <p:spPr>
          <a:xfrm flipH="1">
            <a:off x="3419475" y="4724400"/>
            <a:ext cx="1152525" cy="31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85" name="直接连接符 290884"/>
          <p:cNvSpPr/>
          <p:nvPr/>
        </p:nvSpPr>
        <p:spPr>
          <a:xfrm>
            <a:off x="1476375" y="5013325"/>
            <a:ext cx="2333625" cy="158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86" name="直接连接符 290885"/>
          <p:cNvSpPr/>
          <p:nvPr/>
        </p:nvSpPr>
        <p:spPr>
          <a:xfrm flipH="1" flipV="1">
            <a:off x="1258888" y="3789363"/>
            <a:ext cx="252412" cy="4524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87" name="直接连接符 290886"/>
          <p:cNvSpPr/>
          <p:nvPr/>
        </p:nvSpPr>
        <p:spPr>
          <a:xfrm>
            <a:off x="3419475" y="1989138"/>
            <a:ext cx="1728788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88" name="直接连接符 290887"/>
          <p:cNvSpPr/>
          <p:nvPr/>
        </p:nvSpPr>
        <p:spPr>
          <a:xfrm flipH="1">
            <a:off x="1476375" y="1700213"/>
            <a:ext cx="387350" cy="730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89" name="直接连接符 290888"/>
          <p:cNvSpPr/>
          <p:nvPr/>
        </p:nvSpPr>
        <p:spPr>
          <a:xfrm>
            <a:off x="3059113" y="1700213"/>
            <a:ext cx="28956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90" name="直接连接符 290889"/>
          <p:cNvSpPr/>
          <p:nvPr/>
        </p:nvSpPr>
        <p:spPr>
          <a:xfrm>
            <a:off x="5940425" y="3141663"/>
            <a:ext cx="360363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91" name="直接连接符 290890"/>
          <p:cNvSpPr/>
          <p:nvPr/>
        </p:nvSpPr>
        <p:spPr>
          <a:xfrm flipV="1">
            <a:off x="5940425" y="3213100"/>
            <a:ext cx="503238" cy="3603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92" name="直接连接符 290891"/>
          <p:cNvSpPr/>
          <p:nvPr/>
        </p:nvSpPr>
        <p:spPr>
          <a:xfrm flipH="1">
            <a:off x="5940425" y="2133600"/>
            <a:ext cx="0" cy="2286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93" name="直接连接符 290892"/>
          <p:cNvSpPr/>
          <p:nvPr/>
        </p:nvSpPr>
        <p:spPr>
          <a:xfrm flipH="1">
            <a:off x="5940425" y="2349500"/>
            <a:ext cx="0" cy="792163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94" name="直接连接符 290893"/>
          <p:cNvSpPr/>
          <p:nvPr/>
        </p:nvSpPr>
        <p:spPr>
          <a:xfrm flipV="1">
            <a:off x="5940425" y="2349500"/>
            <a:ext cx="1295400" cy="127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95" name="直接连接符 290894"/>
          <p:cNvSpPr/>
          <p:nvPr/>
        </p:nvSpPr>
        <p:spPr>
          <a:xfrm flipV="1">
            <a:off x="5724525" y="3357563"/>
            <a:ext cx="1439863" cy="4762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96" name="直接连接符 290895"/>
          <p:cNvSpPr/>
          <p:nvPr/>
        </p:nvSpPr>
        <p:spPr>
          <a:xfrm flipH="1">
            <a:off x="8101013" y="3860800"/>
            <a:ext cx="0" cy="1728788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97" name="直接连接符 290896"/>
          <p:cNvSpPr/>
          <p:nvPr/>
        </p:nvSpPr>
        <p:spPr>
          <a:xfrm flipH="1">
            <a:off x="8101013" y="2349500"/>
            <a:ext cx="0" cy="228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98" name="直接连接符 290897"/>
          <p:cNvSpPr/>
          <p:nvPr/>
        </p:nvSpPr>
        <p:spPr>
          <a:xfrm>
            <a:off x="5940425" y="3860800"/>
            <a:ext cx="7191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899" name="直接连接符 290898"/>
          <p:cNvSpPr/>
          <p:nvPr/>
        </p:nvSpPr>
        <p:spPr>
          <a:xfrm flipV="1">
            <a:off x="5940425" y="5013325"/>
            <a:ext cx="284163" cy="1587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00" name="直接连接符 290899"/>
          <p:cNvSpPr/>
          <p:nvPr/>
        </p:nvSpPr>
        <p:spPr>
          <a:xfrm flipV="1">
            <a:off x="5943600" y="4941888"/>
            <a:ext cx="212725" cy="36988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01" name="直接连接符 290900"/>
          <p:cNvSpPr/>
          <p:nvPr/>
        </p:nvSpPr>
        <p:spPr>
          <a:xfrm flipH="1" flipV="1">
            <a:off x="5940425" y="4437063"/>
            <a:ext cx="0" cy="6064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02" name="直接连接符 290901"/>
          <p:cNvSpPr/>
          <p:nvPr/>
        </p:nvSpPr>
        <p:spPr>
          <a:xfrm flipH="1" flipV="1">
            <a:off x="7885113" y="3141663"/>
            <a:ext cx="211137" cy="355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03" name="直接连接符 290902"/>
          <p:cNvSpPr/>
          <p:nvPr/>
        </p:nvSpPr>
        <p:spPr>
          <a:xfrm flipH="1">
            <a:off x="6659563" y="3860800"/>
            <a:ext cx="0" cy="1984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04" name="直接连接符 290903"/>
          <p:cNvSpPr/>
          <p:nvPr/>
        </p:nvSpPr>
        <p:spPr>
          <a:xfrm flipH="1" flipV="1">
            <a:off x="6443663" y="4076700"/>
            <a:ext cx="215900" cy="3603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05" name="直接连接符 290904"/>
          <p:cNvSpPr/>
          <p:nvPr/>
        </p:nvSpPr>
        <p:spPr>
          <a:xfrm flipH="1">
            <a:off x="6659563" y="4437063"/>
            <a:ext cx="0" cy="381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06" name="直接连接符 290905"/>
          <p:cNvSpPr/>
          <p:nvPr/>
        </p:nvSpPr>
        <p:spPr>
          <a:xfrm>
            <a:off x="5940425" y="4797425"/>
            <a:ext cx="71913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07" name="文本框 290906"/>
          <p:cNvSpPr txBox="1"/>
          <p:nvPr/>
        </p:nvSpPr>
        <p:spPr>
          <a:xfrm>
            <a:off x="6011863" y="43656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08" name="直接连接符 290907"/>
          <p:cNvSpPr/>
          <p:nvPr/>
        </p:nvSpPr>
        <p:spPr>
          <a:xfrm flipH="1">
            <a:off x="7235825" y="3573463"/>
            <a:ext cx="0" cy="503237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09" name="直接连接符 290908"/>
          <p:cNvSpPr/>
          <p:nvPr/>
        </p:nvSpPr>
        <p:spPr>
          <a:xfrm flipH="1">
            <a:off x="7235825" y="3860800"/>
            <a:ext cx="865188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10" name="直接连接符 290909"/>
          <p:cNvSpPr/>
          <p:nvPr/>
        </p:nvSpPr>
        <p:spPr>
          <a:xfrm flipH="1" flipV="1">
            <a:off x="7235825" y="3068638"/>
            <a:ext cx="0" cy="504825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11" name="文本框 290910"/>
          <p:cNvSpPr txBox="1"/>
          <p:nvPr/>
        </p:nvSpPr>
        <p:spPr>
          <a:xfrm>
            <a:off x="7885113" y="6092825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KT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12" name="直接连接符 290911"/>
          <p:cNvSpPr/>
          <p:nvPr/>
        </p:nvSpPr>
        <p:spPr>
          <a:xfrm flipH="1">
            <a:off x="7235825" y="5300663"/>
            <a:ext cx="0" cy="28892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13" name="直接连接符 290912"/>
          <p:cNvSpPr/>
          <p:nvPr/>
        </p:nvSpPr>
        <p:spPr>
          <a:xfrm>
            <a:off x="7235825" y="5013325"/>
            <a:ext cx="288925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14" name="直接连接符 290913"/>
          <p:cNvSpPr/>
          <p:nvPr/>
        </p:nvSpPr>
        <p:spPr>
          <a:xfrm flipV="1">
            <a:off x="7235825" y="4868863"/>
            <a:ext cx="215900" cy="4318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15" name="直接连接符 290914"/>
          <p:cNvSpPr/>
          <p:nvPr/>
        </p:nvSpPr>
        <p:spPr>
          <a:xfrm flipH="1">
            <a:off x="7235825" y="4437063"/>
            <a:ext cx="0" cy="576262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16" name="直接连接符 290915"/>
          <p:cNvSpPr/>
          <p:nvPr/>
        </p:nvSpPr>
        <p:spPr>
          <a:xfrm flipH="1" flipV="1">
            <a:off x="5148263" y="6092825"/>
            <a:ext cx="792162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17" name="文本框 290916"/>
          <p:cNvSpPr txBox="1"/>
          <p:nvPr/>
        </p:nvSpPr>
        <p:spPr>
          <a:xfrm>
            <a:off x="5076825" y="5013325"/>
            <a:ext cx="762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18" name="直接连接符 290917"/>
          <p:cNvSpPr/>
          <p:nvPr/>
        </p:nvSpPr>
        <p:spPr>
          <a:xfrm flipH="1" flipV="1">
            <a:off x="3779838" y="3357563"/>
            <a:ext cx="792162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grpSp>
        <p:nvGrpSpPr>
          <p:cNvPr id="290919" name="组合 290918"/>
          <p:cNvGrpSpPr/>
          <p:nvPr/>
        </p:nvGrpSpPr>
        <p:grpSpPr>
          <a:xfrm rot="10800000">
            <a:off x="1403350" y="3068638"/>
            <a:ext cx="152400" cy="292100"/>
            <a:chOff x="2112" y="3408"/>
            <a:chExt cx="96" cy="184"/>
          </a:xfrm>
        </p:grpSpPr>
        <p:sp>
          <p:nvSpPr>
            <p:cNvPr id="290920" name="直接连接符 290919"/>
            <p:cNvSpPr/>
            <p:nvPr/>
          </p:nvSpPr>
          <p:spPr>
            <a:xfrm>
              <a:off x="2158" y="3408"/>
              <a:ext cx="4" cy="18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290921" name="直接连接符 290920"/>
            <p:cNvSpPr/>
            <p:nvPr/>
          </p:nvSpPr>
          <p:spPr>
            <a:xfrm>
              <a:off x="2112" y="3552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290922" name="等腰三角形 290921"/>
            <p:cNvSpPr/>
            <p:nvPr/>
          </p:nvSpPr>
          <p:spPr>
            <a:xfrm rot="10800000">
              <a:off x="2112" y="3464"/>
              <a:ext cx="96" cy="96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90923" name="文本框 290922"/>
          <p:cNvSpPr txBox="1"/>
          <p:nvPr/>
        </p:nvSpPr>
        <p:spPr>
          <a:xfrm>
            <a:off x="611188" y="3644900"/>
            <a:ext cx="79057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24" name="文本框 290923"/>
          <p:cNvSpPr txBox="1"/>
          <p:nvPr/>
        </p:nvSpPr>
        <p:spPr>
          <a:xfrm>
            <a:off x="1547813" y="2997200"/>
            <a:ext cx="304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V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25" name="文本框 290924"/>
          <p:cNvSpPr txBox="1"/>
          <p:nvPr/>
        </p:nvSpPr>
        <p:spPr>
          <a:xfrm>
            <a:off x="1447800" y="11430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QS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26" name="文本框 290925"/>
          <p:cNvSpPr txBox="1"/>
          <p:nvPr/>
        </p:nvSpPr>
        <p:spPr>
          <a:xfrm>
            <a:off x="2133600" y="1143000"/>
            <a:ext cx="685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FU1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27" name="文本框 290926"/>
          <p:cNvSpPr txBox="1"/>
          <p:nvPr/>
        </p:nvSpPr>
        <p:spPr>
          <a:xfrm>
            <a:off x="3995738" y="1196975"/>
            <a:ext cx="685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FU2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28" name="直接连接符 290927"/>
          <p:cNvSpPr/>
          <p:nvPr/>
        </p:nvSpPr>
        <p:spPr>
          <a:xfrm flipH="1">
            <a:off x="8101013" y="5876925"/>
            <a:ext cx="0" cy="227013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29" name="文本框 290928"/>
          <p:cNvSpPr txBox="1"/>
          <p:nvPr/>
        </p:nvSpPr>
        <p:spPr>
          <a:xfrm>
            <a:off x="7308850" y="2636838"/>
            <a:ext cx="6477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KT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30" name="文本框 290929"/>
          <p:cNvSpPr txBox="1"/>
          <p:nvPr/>
        </p:nvSpPr>
        <p:spPr>
          <a:xfrm>
            <a:off x="7380288" y="4508500"/>
            <a:ext cx="6477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KT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31" name="直接连接符 290930"/>
          <p:cNvSpPr/>
          <p:nvPr/>
        </p:nvSpPr>
        <p:spPr>
          <a:xfrm flipH="1">
            <a:off x="8101013" y="2997200"/>
            <a:ext cx="0" cy="15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32" name="直接连接符 290931"/>
          <p:cNvSpPr/>
          <p:nvPr/>
        </p:nvSpPr>
        <p:spPr>
          <a:xfrm flipH="1" flipV="1">
            <a:off x="7885113" y="2636838"/>
            <a:ext cx="211137" cy="355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33" name="矩形 290932"/>
          <p:cNvSpPr/>
          <p:nvPr/>
        </p:nvSpPr>
        <p:spPr>
          <a:xfrm>
            <a:off x="5651500" y="5589588"/>
            <a:ext cx="577850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934" name="矩形 290933"/>
          <p:cNvSpPr/>
          <p:nvPr/>
        </p:nvSpPr>
        <p:spPr>
          <a:xfrm>
            <a:off x="6948488" y="5589588"/>
            <a:ext cx="576262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935" name="矩形 290934"/>
          <p:cNvSpPr/>
          <p:nvPr/>
        </p:nvSpPr>
        <p:spPr>
          <a:xfrm>
            <a:off x="7885113" y="5589588"/>
            <a:ext cx="504825" cy="2889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936" name="直接连接符 290935"/>
          <p:cNvSpPr/>
          <p:nvPr/>
        </p:nvSpPr>
        <p:spPr>
          <a:xfrm flipH="1">
            <a:off x="1476375" y="2286000"/>
            <a:ext cx="352425" cy="635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37" name="直接连接符 290936"/>
          <p:cNvSpPr/>
          <p:nvPr/>
        </p:nvSpPr>
        <p:spPr>
          <a:xfrm flipH="1">
            <a:off x="1476375" y="1981200"/>
            <a:ext cx="352425" cy="79375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38" name="直接连接符 290937"/>
          <p:cNvSpPr/>
          <p:nvPr/>
        </p:nvSpPr>
        <p:spPr>
          <a:xfrm flipH="1" flipV="1">
            <a:off x="5940425" y="1700213"/>
            <a:ext cx="0" cy="2286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39" name="直接连接符 290938"/>
          <p:cNvSpPr/>
          <p:nvPr/>
        </p:nvSpPr>
        <p:spPr>
          <a:xfrm flipH="1">
            <a:off x="7235825" y="5876925"/>
            <a:ext cx="0" cy="2159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40" name="直接连接符 290939"/>
          <p:cNvSpPr/>
          <p:nvPr/>
        </p:nvSpPr>
        <p:spPr>
          <a:xfrm flipH="1">
            <a:off x="8027988" y="5589588"/>
            <a:ext cx="0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41" name="直接连接符 290940"/>
          <p:cNvSpPr/>
          <p:nvPr/>
        </p:nvSpPr>
        <p:spPr>
          <a:xfrm flipV="1">
            <a:off x="7235825" y="4005263"/>
            <a:ext cx="215900" cy="43180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42" name="直接连接符 290941"/>
          <p:cNvSpPr/>
          <p:nvPr/>
        </p:nvSpPr>
        <p:spPr>
          <a:xfrm>
            <a:off x="7235825" y="4076700"/>
            <a:ext cx="288925" cy="0"/>
          </a:xfrm>
          <a:prstGeom prst="line">
            <a:avLst/>
          </a:prstGeom>
          <a:ln w="952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43" name="直接连接符 290942"/>
          <p:cNvSpPr/>
          <p:nvPr/>
        </p:nvSpPr>
        <p:spPr>
          <a:xfrm flipH="1">
            <a:off x="7885113" y="5589588"/>
            <a:ext cx="142875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44" name="直接连接符 290943"/>
          <p:cNvSpPr/>
          <p:nvPr/>
        </p:nvSpPr>
        <p:spPr>
          <a:xfrm>
            <a:off x="7885113" y="5589588"/>
            <a:ext cx="142875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45" name="文本框 290944"/>
          <p:cNvSpPr txBox="1"/>
          <p:nvPr/>
        </p:nvSpPr>
        <p:spPr>
          <a:xfrm>
            <a:off x="3779838" y="3573463"/>
            <a:ext cx="7905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KM2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46" name="矩形 290945"/>
          <p:cNvSpPr/>
          <p:nvPr/>
        </p:nvSpPr>
        <p:spPr>
          <a:xfrm rot="5400000">
            <a:off x="3203575" y="27082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947" name="矩形 290946"/>
          <p:cNvSpPr/>
          <p:nvPr/>
        </p:nvSpPr>
        <p:spPr>
          <a:xfrm rot="5400000">
            <a:off x="2843213" y="2708275"/>
            <a:ext cx="431800" cy="14446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0948" name="直接连接符 290947"/>
          <p:cNvSpPr/>
          <p:nvPr/>
        </p:nvSpPr>
        <p:spPr>
          <a:xfrm flipH="1">
            <a:off x="3059113" y="2565400"/>
            <a:ext cx="0" cy="43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49" name="直接连接符 290948"/>
          <p:cNvSpPr/>
          <p:nvPr/>
        </p:nvSpPr>
        <p:spPr>
          <a:xfrm flipH="1">
            <a:off x="3419475" y="2492375"/>
            <a:ext cx="0" cy="504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50" name="直接连接符 290949"/>
          <p:cNvSpPr/>
          <p:nvPr/>
        </p:nvSpPr>
        <p:spPr>
          <a:xfrm flipH="1">
            <a:off x="3779838" y="2565400"/>
            <a:ext cx="0" cy="5032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51" name="直接连接符 290950"/>
          <p:cNvSpPr/>
          <p:nvPr/>
        </p:nvSpPr>
        <p:spPr>
          <a:xfrm flipH="1">
            <a:off x="971550" y="2924175"/>
            <a:ext cx="0" cy="217488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52" name="直接连接符 290951"/>
          <p:cNvSpPr/>
          <p:nvPr/>
        </p:nvSpPr>
        <p:spPr>
          <a:xfrm>
            <a:off x="755650" y="3141663"/>
            <a:ext cx="431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53" name="直接连接符 290952"/>
          <p:cNvSpPr/>
          <p:nvPr/>
        </p:nvSpPr>
        <p:spPr>
          <a:xfrm>
            <a:off x="900113" y="3429000"/>
            <a:ext cx="1428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54" name="直接连接符 290953"/>
          <p:cNvSpPr/>
          <p:nvPr/>
        </p:nvSpPr>
        <p:spPr>
          <a:xfrm>
            <a:off x="827088" y="3284538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55" name="直接连接符 290954"/>
          <p:cNvSpPr/>
          <p:nvPr/>
        </p:nvSpPr>
        <p:spPr>
          <a:xfrm>
            <a:off x="2771775" y="3716338"/>
            <a:ext cx="287338" cy="504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56" name="直接连接符 290955"/>
          <p:cNvSpPr/>
          <p:nvPr/>
        </p:nvSpPr>
        <p:spPr>
          <a:xfrm>
            <a:off x="3132138" y="3716338"/>
            <a:ext cx="287337" cy="504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57" name="直接连接符 290956"/>
          <p:cNvSpPr/>
          <p:nvPr/>
        </p:nvSpPr>
        <p:spPr>
          <a:xfrm>
            <a:off x="3492500" y="3716338"/>
            <a:ext cx="287338" cy="504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58" name="直接连接符 290957"/>
          <p:cNvSpPr/>
          <p:nvPr/>
        </p:nvSpPr>
        <p:spPr>
          <a:xfrm flipH="1" flipV="1">
            <a:off x="4356100" y="3789363"/>
            <a:ext cx="215900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59" name="直接连接符 290958"/>
          <p:cNvSpPr/>
          <p:nvPr/>
        </p:nvSpPr>
        <p:spPr>
          <a:xfrm>
            <a:off x="5940425" y="6092825"/>
            <a:ext cx="2160588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61" name="直接连接符 290960"/>
          <p:cNvSpPr/>
          <p:nvPr/>
        </p:nvSpPr>
        <p:spPr>
          <a:xfrm flipH="1" flipV="1">
            <a:off x="8101013" y="3500438"/>
            <a:ext cx="0" cy="36036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62" name="直接连接符 290961"/>
          <p:cNvSpPr/>
          <p:nvPr/>
        </p:nvSpPr>
        <p:spPr>
          <a:xfrm>
            <a:off x="7235825" y="2349500"/>
            <a:ext cx="86518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63" name="矩形 290962"/>
          <p:cNvSpPr/>
          <p:nvPr/>
        </p:nvSpPr>
        <p:spPr>
          <a:xfrm>
            <a:off x="468313" y="260350"/>
            <a:ext cx="8229600" cy="9588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r>
              <a:rPr lang="zh-CN" altLang="en-US" sz="3600" b="1">
                <a:solidFill>
                  <a:schemeClr val="tx1"/>
                </a:solidFill>
              </a:rPr>
              <a:t>单向启动能耗制动自动控制线路</a:t>
            </a:r>
            <a:endParaRPr lang="zh-CN" altLang="en-US" sz="3600" b="1">
              <a:solidFill>
                <a:schemeClr val="tx1"/>
              </a:solidFill>
            </a:endParaRPr>
          </a:p>
        </p:txBody>
      </p:sp>
      <p:sp>
        <p:nvSpPr>
          <p:cNvPr id="290964" name="直接连接符 290963"/>
          <p:cNvSpPr/>
          <p:nvPr/>
        </p:nvSpPr>
        <p:spPr>
          <a:xfrm flipH="1">
            <a:off x="1476375" y="2924175"/>
            <a:ext cx="0" cy="9144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65" name="直接连接符 290964"/>
          <p:cNvSpPr/>
          <p:nvPr/>
        </p:nvSpPr>
        <p:spPr>
          <a:xfrm flipV="1">
            <a:off x="684213" y="2924175"/>
            <a:ext cx="792162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lg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90966" name="椭圆 290965"/>
          <p:cNvSpPr/>
          <p:nvPr/>
        </p:nvSpPr>
        <p:spPr>
          <a:xfrm>
            <a:off x="2987675" y="5937250"/>
            <a:ext cx="863600" cy="8350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M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3</a:t>
            </a:r>
            <a:r>
              <a:rPr lang="zh-CN" altLang="en-US">
                <a:latin typeface="Arial" pitchFamily="34" charset="0"/>
              </a:rPr>
              <a:t>～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290967" name="文本框 290966"/>
          <p:cNvSpPr txBox="1"/>
          <p:nvPr/>
        </p:nvSpPr>
        <p:spPr>
          <a:xfrm>
            <a:off x="6510338" y="1843088"/>
            <a:ext cx="576262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68" name="文本框 290967"/>
          <p:cNvSpPr txBox="1"/>
          <p:nvPr/>
        </p:nvSpPr>
        <p:spPr>
          <a:xfrm>
            <a:off x="4140200" y="5232400"/>
            <a:ext cx="7207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KH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69" name="文本框 290968"/>
          <p:cNvSpPr txBox="1"/>
          <p:nvPr/>
        </p:nvSpPr>
        <p:spPr>
          <a:xfrm>
            <a:off x="3059113" y="5661025"/>
            <a:ext cx="304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V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70" name="文本框 290969"/>
          <p:cNvSpPr txBox="1"/>
          <p:nvPr/>
        </p:nvSpPr>
        <p:spPr>
          <a:xfrm>
            <a:off x="2700338" y="5661025"/>
            <a:ext cx="304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U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290971" name="文本框 290970"/>
          <p:cNvSpPr txBox="1"/>
          <p:nvPr/>
        </p:nvSpPr>
        <p:spPr>
          <a:xfrm>
            <a:off x="3419475" y="5661025"/>
            <a:ext cx="381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Arial" pitchFamily="34" charset="0"/>
              </a:rPr>
              <a:t>W</a:t>
            </a:r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https://d.book118.com/307162032006006040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cean">
  <a:themeElements>
    <a:clrScheme name="">
      <a:dk1>
        <a:srgbClr val="FFFFFF"/>
      </a:dk1>
      <a:lt1>
        <a:srgbClr val="000099"/>
      </a:lt1>
      <a:dk2>
        <a:srgbClr val="FFFFFF"/>
      </a:dk2>
      <a:lt2>
        <a:srgbClr val="010199"/>
      </a:lt2>
      <a:accent1>
        <a:srgbClr val="33CCCC"/>
      </a:accent1>
      <a:accent2>
        <a:srgbClr val="00C600"/>
      </a:accent2>
      <a:accent3>
        <a:srgbClr val="AAAACA"/>
      </a:accent3>
      <a:accent4>
        <a:srgbClr val="DCDCDC"/>
      </a:accent4>
      <a:accent5>
        <a:srgbClr val="ADE2E2"/>
      </a:accent5>
      <a:accent6>
        <a:srgbClr val="00B100"/>
      </a:accent6>
      <a:hlink>
        <a:srgbClr val="FFCC00"/>
      </a:hlink>
      <a:folHlink>
        <a:srgbClr val="6699FF"/>
      </a:folHlink>
    </a:clrScheme>
    <a:fontScheme name="">
      <a:majorFont>
        <a:latin typeface="Tahoma"/>
        <a:ea typeface="宋体"/>
        <a:cs typeface="Arial"/>
      </a:majorFont>
      <a:minorFont>
        <a:latin typeface="Tahoma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99"/>
        </a:lt1>
        <a:dk2>
          <a:srgbClr val="FFFFFF"/>
        </a:dk2>
        <a:lt2>
          <a:srgbClr val="010199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CDCDC"/>
        </a:accent4>
        <a:accent5>
          <a:srgbClr val="ADE2E2"/>
        </a:accent5>
        <a:accent6>
          <a:srgbClr val="00B100"/>
        </a:accent6>
        <a:hlink>
          <a:srgbClr val="FFCC00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D93FF"/>
        </a:lt1>
        <a:dk2>
          <a:srgbClr val="FFFFFF"/>
        </a:dk2>
        <a:lt2>
          <a:srgbClr val="000066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CDCDC"/>
        </a:accent4>
        <a:accent5>
          <a:srgbClr val="B9B9FF"/>
        </a:accent5>
        <a:accent6>
          <a:srgbClr val="8989E5"/>
        </a:accent6>
        <a:hlink>
          <a:srgbClr val="FF33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72E88"/>
        </a:lt1>
        <a:dk2>
          <a:srgbClr val="FFFFFF"/>
        </a:dk2>
        <a:lt2>
          <a:srgbClr val="000000"/>
        </a:lt2>
        <a:accent1>
          <a:srgbClr val="FF6600"/>
        </a:accent1>
        <a:accent2>
          <a:srgbClr val="FFCC00"/>
        </a:accent2>
        <a:accent3>
          <a:srgbClr val="B5ACC4"/>
        </a:accent3>
        <a:accent4>
          <a:srgbClr val="DCDCDC"/>
        </a:accent4>
        <a:accent5>
          <a:srgbClr val="FFB9AA"/>
        </a:accent5>
        <a:accent6>
          <a:srgbClr val="E5B700"/>
        </a:accent6>
        <a:hlink>
          <a:srgbClr val="33CCCC"/>
        </a:hlink>
        <a:folHlink>
          <a:srgbClr val="36CC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003366"/>
        </a:lt2>
        <a:accent1>
          <a:srgbClr val="9966FF"/>
        </a:accent1>
        <a:accent2>
          <a:srgbClr val="00CC66"/>
        </a:accent2>
        <a:accent3>
          <a:srgbClr val="B9B9CA"/>
        </a:accent3>
        <a:accent4>
          <a:srgbClr val="DCDCDC"/>
        </a:accent4>
        <a:accent5>
          <a:srgbClr val="CAB9FF"/>
        </a:accent5>
        <a:accent6>
          <a:srgbClr val="00B75B"/>
        </a:accent6>
        <a:hlink>
          <a:srgbClr val="65C8FF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6600"/>
        </a:lt1>
        <a:dk2>
          <a:srgbClr val="FFFFFF"/>
        </a:dk2>
        <a:lt2>
          <a:srgbClr val="000000"/>
        </a:lt2>
        <a:accent1>
          <a:srgbClr val="B7C533"/>
        </a:accent1>
        <a:accent2>
          <a:srgbClr val="CCCCFF"/>
        </a:accent2>
        <a:accent3>
          <a:srgbClr val="ADB9AA"/>
        </a:accent3>
        <a:accent4>
          <a:srgbClr val="DCDCDC"/>
        </a:accent4>
        <a:accent5>
          <a:srgbClr val="D7DEAD"/>
        </a:accent5>
        <a:accent6>
          <a:srgbClr val="B7B7E5"/>
        </a:accent6>
        <a:hlink>
          <a:srgbClr val="FFFFCC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6B80"/>
        </a:lt1>
        <a:dk2>
          <a:srgbClr val="C1CB75"/>
        </a:dk2>
        <a:lt2>
          <a:srgbClr val="000000"/>
        </a:lt2>
        <a:accent1>
          <a:srgbClr val="6F8406"/>
        </a:accent1>
        <a:accent2>
          <a:srgbClr val="D9E288"/>
        </a:accent2>
        <a:accent3>
          <a:srgbClr val="AABAC1"/>
        </a:accent3>
        <a:accent4>
          <a:srgbClr val="DCDCDC"/>
        </a:accent4>
        <a:accent5>
          <a:srgbClr val="BBC2AA"/>
        </a:accent5>
        <a:accent6>
          <a:srgbClr val="C2CA79"/>
        </a:accent6>
        <a:hlink>
          <a:srgbClr val="00CC00"/>
        </a:hlink>
        <a:folHlink>
          <a:srgbClr val="C0FF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FF6600"/>
        </a:lt1>
        <a:dk2>
          <a:srgbClr val="FFFFFF"/>
        </a:dk2>
        <a:lt2>
          <a:srgbClr val="5F5F5F"/>
        </a:lt2>
        <a:accent1>
          <a:srgbClr val="CC6600"/>
        </a:accent1>
        <a:accent2>
          <a:srgbClr val="FF6600"/>
        </a:accent2>
        <a:accent3>
          <a:srgbClr val="FFB9AA"/>
        </a:accent3>
        <a:accent4>
          <a:srgbClr val="DCDCDC"/>
        </a:accent4>
        <a:accent5>
          <a:srgbClr val="E2B9AA"/>
        </a:accent5>
        <a:accent6>
          <a:srgbClr val="E55B00"/>
        </a:accent6>
        <a:hlink>
          <a:srgbClr val="FFFF99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FFBA2F"/>
        </a:lt1>
        <a:dk2>
          <a:srgbClr val="A50021"/>
        </a:dk2>
        <a:lt2>
          <a:srgbClr val="000000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CDCDC"/>
        </a:accent4>
        <a:accent5>
          <a:srgbClr val="FFB9AA"/>
        </a:accent5>
        <a:accent6>
          <a:srgbClr val="B75B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Cambria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333</Paragraphs>
  <Slides>23</Slides>
  <Notes>19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2">
      <vt:lpstr>Arial</vt:lpstr>
      <vt:lpstr>Calibri</vt:lpstr>
      <vt:lpstr>Tahoma</vt:lpstr>
      <vt:lpstr>宋体</vt:lpstr>
      <vt:lpstr>Wingdings</vt:lpstr>
      <vt:lpstr>Cambria</vt:lpstr>
      <vt:lpstr>黑体</vt:lpstr>
      <vt:lpstr>仿宋_GB2312</vt:lpstr>
      <vt:lpstr>Office Theme</vt:lpstr>
      <vt:lpstr>7.7 三相异步电动机的制动</vt:lpstr>
      <vt:lpstr>PowerPoint Presentation</vt:lpstr>
      <vt:lpstr>PowerPoint Presentation</vt:lpstr>
      <vt:lpstr>PowerPoint Presentation</vt:lpstr>
      <vt:lpstr>PowerPoint Presentation</vt:lpstr>
      <vt:lpstr>电磁抱闸断电制动控制线路</vt:lpstr>
      <vt:lpstr>电磁抱闸断电制动控制线路</vt:lpstr>
      <vt:lpstr>电磁抱闸断电制动控制线路</vt:lpstr>
      <vt:lpstr>电磁抱闸断电制动控制线路</vt:lpstr>
      <vt:lpstr>电磁抱闸断电制动控制线路</vt:lpstr>
      <vt:lpstr>电磁抱闸通电制动控制线路</vt:lpstr>
      <vt:lpstr>电磁抱闸通电制动控制线路</vt:lpstr>
      <vt:lpstr>电磁抱闸通电制动控制线路</vt:lpstr>
      <vt:lpstr>电磁抱闸通电制动控制线路</vt:lpstr>
      <vt:lpstr>电磁抱闸通电制动控制线路</vt:lpstr>
      <vt:lpstr>PowerPoint Presentation</vt:lpstr>
      <vt:lpstr>PowerPoint Presentation</vt:lpstr>
      <vt:lpstr>能耗制动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2024-09-12T05:34:29.671</cp:lastPrinted>
  <dcterms:created xsi:type="dcterms:W3CDTF">2024-09-11T21:34:29Z</dcterms:created>
  <dcterms:modified xsi:type="dcterms:W3CDTF">2024-09-11T21:34:32Z</dcterms:modified>
</cp:coreProperties>
</file>