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99125-D8C0-4436-B216-5DD43B7AE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9F8DB-520F-4E2B-B2DD-5B5C07D77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20D53-8C91-469D-A0F4-E34B022D9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7A431-378C-41D0-8E92-B9BD6C01C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E336C3-96D2-4660-9F21-5AC51F1F4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9B54A0-A8CA-45F2-9CC4-5F88E9294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A10191-F39C-43F4-A5CB-DAADC72C4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74E40-9E43-47A9-B93F-6B5F1AEA4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FBF14-90E8-4E3D-AC8C-5BC4848E5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C1AF0-6DE4-4A0D-A17F-AA2FC811B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46ED5-6740-46C3-8BBD-A3354A509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621130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运动会管理系统可行性方案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18" r="1381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提供一套高效、便捷的运动会管理系统，实现运动会筹备、组织、执行和总结等全流程的信息化、智能化管理，提高运动会组织效率和质量。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随着体育事业的快速发展和全民健身的普及，各级各类运动会日益增多，传统的管理方式已无法满足现代运动会的需求，急需引入先进的信息化技术，提升运动会管理水平。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运动会管理系统是一款基于计算机技术和网络技术开发的软件平台，旨在实现对运动会各项工作的全面管理，包括报名、赛程安排、成绩统计、颁奖等环节。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该系统具有用户管理、赛事管理、成绩管理、数据分析等核心功能，支持在线报名、实时成绩更新、多维度数据统计等功能，可大大提高运动会组织效率。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系统采用B/S架构，前端采用响应式设计，后端采用成熟的Java技术栈，数据库采用高性能的关系型数据库，确保系统的稳定性和可扩展性。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运动会管理系统概述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信息传递不畅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运动会相关信息在组织者、参赛者和观众之间的传递存在不畅现象，导致信息更新不及时、不准确。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数据统计困难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运动会产生的数据量庞大，包括参赛者信息、比赛成绩等，手动统计不仅效率低下，而且容易出错。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运动会组织流程繁琐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目前运动会的组织工作大多依赖人工操作，包括报名、赛程安排、成绩统计等环节，流程繁琐且易出错。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运动会管理现状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对运动会产生的数据进行自动统计和分析，提供报表和可视化展示，便于决策者做出科学决策。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实现运动会管理的自动化，包括自动报名、自动赛程安排、自动成绩统计等功能。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实时信息传递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确保运动会相关信息的实时更新和传递，提高信息的准确性和时效性。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系统需求概述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降低组织工作的复杂度和出错率，提高工作效率和满意度。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运动会组织者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600" r="296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600" r="296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提供便捷的报名方式和准确的比赛信息，提高参赛体验。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提供实时的比赛信息和成绩更新，增强观赛体验。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目标用户群体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如Java、Python等，可构建稳定、高效的管理系统。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成熟的Web开发技术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如MySQL、Oracle等，可实现数据的存储和管理。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丰富的数据库技术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可支持系统的扩展和数据处理能力。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云计算和大数据技术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现有技术条件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技术难点及解决方案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如何保证系统的高可用性和稳定性。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如何实现数据的实时更新和处理。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采用分布式架构和负载均衡技术，确保系统的高可用性和稳定性。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采用消息队列和实时通信技术，实现数据的实时更新和处理。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随着技术的不断更新，可能存在技术落后或无法适应新需求的风险。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由于运动会管理系统涉及大量敏感数据，存在数据泄露或被攻击的风险。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系统稳定性风险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由于运动会管理系统需要支持大量用户同时访问，存在系统崩溃或性能下降的风险。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https://d.book118.com/307162113032006041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2024-09-13T21:40:12.044</cp:lastPrinted>
  <dcterms:created xsi:type="dcterms:W3CDTF">2024-09-13T13:40:12Z</dcterms:created>
  <dcterms:modified xsi:type="dcterms:W3CDTF">2024-09-13T13:40:14Z</dcterms:modified>
</cp:coreProperties>
</file>