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C166D-39BF-448E-8308-FA6444884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F5AC5-5CDA-4F82-BA71-A31CA1CB3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51C50-0C9E-4B1D-A5BE-569F8F4C1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DB6C5-9FC2-4B98-9895-8CBE2BFF8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AC9B1-8EE1-49A8-8E1D-5924183A6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38F24-6641-4D40-9269-12AF43E7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F23A59-72B2-46B6-AEAE-6B956F3B5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AE2D7-4C21-4CDA-9556-93DEEDA05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9FF09-ACA0-4C25-9C79-336AFA9CA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19E4AB-5AD8-4093-8A72-D9CC24EFC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76E47-4713-4B45-BD93-FAADA828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621201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结缔组织病通用课件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常见结缔组织病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结缔组织病的治疗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结缔组织病的预防与护理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110" r="26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结缔组织病是一类涉及结缔组织的疾病，结缔组织是人体的重要组成成分，具有连接、支持、保护和营养等作用。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结缔组织病有多种类型，包括类风湿关节炎、系统性红斑狼疮、硬皮病、肌炎和血管炎等。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结缔组织病的发病机制复杂，涉及遗传、免疫和环境等多种因素，其中免疫异常是主要发病机制之一。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结缔组织病的病因尚不完全清楚，可能与遗传、感染、环境因素等有关。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结缔组织病的症状和体征多样，常见的包括关节疼痛、肿胀、僵硬、皮疹、发热、乏力等。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结缔组织病的诊断需要综合考虑患者的临床表现、实验室检查和影像学检查等结果，其中自身抗体检测是重要的实验室指标。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常见结缔组织病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这是一种慢性自身免疫性疾病，主要影响关节，导致关节疼痛、肿胀和僵硬。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风湿性关节炎（RA）是一种慢性自身免疫性疾病，主要影响关节，导致关节疼痛、肿胀和僵硬。随着病情的发展，关节可能会变得畸形，影响患者的日常生活和工作能力。RA的病因尚不完全清楚，但遗传、环境因素和免疫系统异常都可能参与其发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类风湿性关节炎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这是一种全身性自身免疫性疾病，可导致多系统受累。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红斑狼疮（SLE）是一种全身性自身免疫性疾病，可导致多系统受累，包括皮肤、关节、肾脏、心血管系统等。SLE的典型症状包括面部蝴蝶状红斑、关节疼痛、疲劳、发热等。SLE的病因尚不完全清楚，但遗传、环境因素和免疫系统异常都可能参与其发病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系统性红斑狼疮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102" r="710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这是一种主要影响脊柱的慢性炎症性疾病。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强直性脊柱炎（AS）是一种主要影响脊柱的慢性炎症性疾病。患者可能会出现腰背痛、晨僵、脊柱畸形等症状。AS的病因尚不完全清楚，但遗传、环境因素和免疫系统异常都可能参与其发病。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强直性脊柱炎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https://d.book118.com/307162120100006030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2024-09-02T03:16:27.950</cp:lastPrinted>
  <dcterms:created xsi:type="dcterms:W3CDTF">2024-09-01T19:16:27Z</dcterms:created>
  <dcterms:modified xsi:type="dcterms:W3CDTF">2024-09-01T19:16:30Z</dcterms:modified>
</cp:coreProperties>
</file>