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3D62C-5E8E-40A8-87A6-DA7AF21F7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653B1E-7C17-4149-91E8-5BFCFD11B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BA118-1843-4E84-A59A-BE353F79C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6EE0F0-6D4B-4D56-A77E-B7AE9B863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F6DAD0-72B4-4DD5-AF0B-349BB35B3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D62679-3EBE-43C4-B86A-79589FB80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A45933-6C0A-4BC3-A068-B028A1278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95491A-84C7-487E-81FC-713D9DD0A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D5220E-C516-4EC9-BCB2-728EB7B2A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704F3-1F8B-49B1-AD70-2D6126A8C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5B996-42CC-48F3-AAEB-005691BDC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7.jpeg" /><Relationship Id="rId6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9.jpeg" /><Relationship Id="rId4" Type="http://schemas.openxmlformats.org/officeDocument/2006/relationships/image" Target="../media/image30.jpeg" /><Relationship Id="rId5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6304313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2023年公务用车年度工作总结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42" b="104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250" r="132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确保公务用车安全、高效地服务于各项工作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优化公务用车资源配置，降低用车成本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推进公务用车制度改革，提高用车管理水平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组织公务用车相关培训和宣传活动，提高用车人员的安全意识和规范意识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对公务用车进行日常维护和保养，确保车辆安全、整洁、性能良好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制定公务用车管理规定和用车计划，明确用车标准和审批程序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定期对公务用车使用情况进行监督检查，及时纠正违规行为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推进公务用车信息化管理，建立完善的车辆管理数据库和信息平台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在2023年，我们成功地实施了一项全面的公务用车管理改革方案，该方案旨在提高效率、减少浪费并优化资源配置。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改革方案实施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我们建立了一套完善的公务用车管理制度，明确了使用、保养、维修等方面的规定，确保了车辆的高效利用。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制度建设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引入了先进的信息化管理系统，实现了对公务用车的实时监控和数据分析，提高了管理效率和透明度。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成果一：公务用车管理改革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802" r="480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成果二：节能减排目标达成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节能措施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通过采用节能型车辆、定期维护保养以及优化行驶路线等措施，我们有效地降低了公务用车的能耗，达成了节能减排的目标。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环保意识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加强了对公务人员的环保意识培训，倡导绿色出行理念，使节能减排成为公务出行的常态。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排放控制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对公务用车进行了排放控制改造，确保车辆符合环保标准，减少了空气污染物的排放。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车辆维护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建立了严格的车辆维护制度，确保公务用车的安全性能和可靠性，从源头上预防了行车事故的发生。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开展了多次安全行车培训活动，提高了公务人员的安全意识和驾驶技能，减少了交通事故的发生。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安全监管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通过GPS定位系统和视频监控系统等手段，对公务用车的行驶过程进行了实时监管，及时发现并纠正不安全驾驶行为。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成果三：安全行车保障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总结词：公务用车使用效率不高是当前面临的主要问题之一，导致了资源浪费和行政成本的增加。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0425" b="20425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问题一：公务用车使用效率不高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存在公车私用现象，公务用车在非工作时间和节假日被非公务人员使用。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900" b="790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873" b="1487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车辆调度不科学，导致用车需求与车辆资源不匹配，出现车辆闲置或用车紧张的情况。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946" b="14946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问题一：公务用车使用效率不高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045" b="23045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缺乏有效的用车管理和监督机制，无法对公务用车的使用情况进行实时跟踪和评估。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问题一：公务用车使用效率不高</a:t>
            </a:r>
          </a:p>
        </p:txBody>
      </p:sp>
      <p:sp>
        <p:nvSpPr>
          <p:cNvPr id="27" name="Freeform 27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736" r="773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99" r="259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9615" r="9615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加强公务用车管理制度建设，明确公车使用范围和责任主体，建立用车审批和登记制度。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引入信息化管理手段，建立公务用车管理平台，实现车辆调度和使用的科学化管理。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加强监督检查，对公务用车使用情况进行定期检查和评估，对违规行为进行严肃处理。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问题一：公务用车使用效率不高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917" r="10917"/>
          <a:stretch>
            <a:fillRect/>
          </a:stretch>
        </p:blipFill>
        <p:spPr>
          <a:xfrm>
            <a:off x="9032809" y="3787328"/>
            <a:ext cx="2760148" cy="2760148"/>
          </a:xfrm>
          <a:prstGeom prst="parallelogram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3792" r="13792"/>
          <a:stretch>
            <a:fillRect/>
          </a:stretch>
        </p:blipFill>
        <p:spPr>
          <a:xfrm>
            <a:off x="6824385" y="3787328"/>
            <a:ext cx="2760148" cy="2760148"/>
          </a:xfrm>
          <a:prstGeom prst="parallelogram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alphaModFix/>
          </a:blip>
          <a:srcRect l="11333" r="11333"/>
          <a:stretch>
            <a:fillRect/>
          </a:stretch>
        </p:blipFill>
        <p:spPr>
          <a:xfrm>
            <a:off x="8544638" y="841294"/>
            <a:ext cx="2760148" cy="2760148"/>
          </a:xfrm>
          <a:prstGeom prst="parallelogram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总结词：随着环保意识的提高，公务用车节能减排技术的瓶颈问题逐渐凸显出来。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问题二：节能减排技术瓶颈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https://d.book118.com/307163043131006054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2024-09-29T00:37:28.614</cp:lastPrinted>
  <dcterms:created xsi:type="dcterms:W3CDTF">2024-09-28T16:37:28Z</dcterms:created>
  <dcterms:modified xsi:type="dcterms:W3CDTF">2024-09-28T16:37:30Z</dcterms:modified>
</cp:coreProperties>
</file>