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7A13A-6037-437F-ABCE-5EDA990A6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D118A-410F-4B58-88B3-EA631AEA3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77319-C238-459C-B0E1-445DBA039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2FBEB-EAF5-4F13-A9B7-E07834908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7F26DB-7D36-412A-8653-C038F6B24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F9C36-AAE9-4C25-BCD8-2B7F62732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2AB5F-15E9-4B8D-8986-9F2EA576C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B311EB-69D4-4F4D-A142-29053E32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D08E5-D324-477C-B511-730FEB119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5A21C-BA3D-4540-B27E-4F225815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190D0-C053-4418-A566-6E6858CEE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64005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学校教育工会工作总结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工作内容和完成情况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工作亮点和创新点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工作不足和问题分析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经验教训和体会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下一步工作计划和目标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167" b="171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教育改革背景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当前，我国正处于教育改革的关键时期，学校教育工会作为连接学校与教职工的桥梁，发挥着重要作用。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学校规模与特点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本次工作总结涉及的学校为一所大型公立学校，拥有完善的教育设施和较多的教职工人数。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工会工作的重要性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学校教育工会对于维护教职工权益、促进学校民主管理、推动学校和谐发展具有重要意义。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通过本次工作，旨在保障教职工的合法权益，提高教职工的工作积极性和满意度。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维护教职工权益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促进学校民主管理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推动学校和谐发展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推动学校内部民主制度建设，加强学校与教职工之间的沟通与协作。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通过工会工作，促进学校内部的和谐稳定，为学校的教育事业发展创造良好环境。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7" r="107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528" r="395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本次工作总结的时间范围为2022年度。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涉及的工作地点主要为学校内部及相关会议场所。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工作内容和完成情况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完善课程体系，推进课程改革，提高课程质量。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组织教师参加各类培训，提升教育教学水平。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575" b="145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加强学生管理，规范学生行为，营造良好校风。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组织各类校园文化活动，丰富学生课余生活。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开展多种体育活动，增强学生身体素质。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举办各类艺术比赛，展示学生才艺。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艺术比赛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文体活动工作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关心教职工生活，提高教职工福利待遇。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组织教职工参加各类培训，提升教职工专业素养。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改善教职工工作环境，提高工作效率。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667" r="15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教职工服务工作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统计课程建设、教师培训、学生管理等方面的成果。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统计校园文化活动、体育活动、艺术比赛等方面的成果。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文体活动成果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统计教职工培训、福利待遇、工作环境等方面的改善情况。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教职工服务成果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工作亮点和创新点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课程设置丰富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增设了多样化、具有地方特色的课程，满足了学生个性化发展的需求。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信息化教学推进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积极推广信息化教学手段，如在线课程、多媒体教学等，提高了教学效率和质量。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通过改进教学方法、加强教师培训等措施，提高了学生的学习效果和成绩水平。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学生社团活动活跃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支持学生自发组织各类社团活动，如志愿者服务、创新创业等，丰富了学生的课余生活。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校园文化活动丰富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组织了各类文艺比赛、讲座、展览等活动，营造了积极向上的校园文化氛围。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体育赛事成果显著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参加了多项体育赛事，取得了优异成绩，展示了学校良好的体育风采。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文体活动特色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教职工培训加强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组织了丰富的教职工培训活动，提升了教职工的专业素养和教育教学能力。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福利待遇改善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关注教职工的生活需求，提高了工资待遇和福利待遇，增强了教职工的归属感和满意度。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工作环境优化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改善了教职工的工作环境，如办公设施、休息场所等，提高了工作效率和满意度。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教职工服务创新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https://d.book118.com/307164005043006025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2024-08-29T18:26:15.675</cp:lastPrinted>
  <dcterms:created xsi:type="dcterms:W3CDTF">2024-08-29T10:26:15Z</dcterms:created>
  <dcterms:modified xsi:type="dcterms:W3CDTF">2024-08-29T10:26:17Z</dcterms:modified>
</cp:coreProperties>
</file>