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KGCVS+ASMCRN+ArialMT"/>
      <p:regular r:id="rId15"/>
    </p:embeddedFont>
    <p:embeddedFont>
      <p:font typeface="NJQRQT+MS-UIGothic"/>
      <p:regular r:id="rId16"/>
    </p:embeddedFont>
    <p:embeddedFont>
      <p:font typeface="CMSKMQ+LEJJDJ+MicrosoftYaHei-Bold"/>
      <p:regular r:id="rId17"/>
    </p:embeddedFont>
    <p:embeddedFont>
      <p:font typeface="GUQNCQ+UITMD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8D7D8-1D9B-4A13-BCEA-BF2D7E82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1CD76-FA4B-4087-A374-B5DA9B83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6D44-E9E3-472B-BE32-D496C47D8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2C9D9-2320-48B9-B5F0-D4E8E20B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E2C7E-F802-4E3E-AAB0-10FEF8A2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BD9F9-A23D-42E9-8686-52ACC1CF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28498-0BBE-4F43-9AAC-33E7E5B0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2BAB6-552B-4700-92E1-E0B20CDE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987EA-FABA-46B1-84F5-22678ED3C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DE26-6856-4811-BB44-22300282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D165D-9463-445D-B5D5-EE87841C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4124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779" cy="2429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小数除法的基本概念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一法解决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去尾法解决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与巩固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JQRQT+MS-UIGothic"/>
                <a:cs typeface="NJQRQT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6864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KGCVS+ASMCRN+ArialMT"/>
                <a:cs typeface="UKGCVS+ASMCR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NJQRQT+MS-UIGothic"/>
                <a:cs typeface="NJQRQT+MS-UIGothic"/>
              </a:rPr>
              <a:t>与回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CMSKMQ+LEJJDJ+MicrosoftYaHei-Bold"/>
                <a:cs typeface="CMSKMQ+LEJJD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重点与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JQRQT+MS-UIGothic"/>
                <a:cs typeface="NJQRQT+MS-UIGothic"/>
              </a:rPr>
              <a:t>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00B6FF"/>
                </a:solidFill>
                <a:latin typeface="NJQRQT+MS-UIGothic"/>
                <a:cs typeface="NJQRQT+MS-UIGothic"/>
              </a:rPr>
              <a:t>重点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JQRQT+MS-UIGothic"/>
                <a:cs typeface="NJQRQT+MS-UIGothic"/>
              </a:rPr>
              <a:t>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习难</a:t>
            </a:r>
            <a:r>
              <a:rPr sz="1550">
                <a:solidFill>
                  <a:srgbClr val="00B6FF"/>
                </a:solidFill>
                <a:latin typeface="NJQRQT+MS-UIGothic"/>
                <a:cs typeface="NJQRQT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小数的除法定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NJQRQT+MS-UIGothic"/>
                <a:cs typeface="NJQRQT+MS-UIGothic"/>
              </a:rPr>
              <a:t>小数的除法定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NJQRQT+MS-UIGothic"/>
                <a:cs typeface="NJQRQT+MS-UIGothic"/>
              </a:rPr>
              <a:t>例如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小数除法的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00B6FF"/>
                </a:solidFill>
                <a:latin typeface="NJQRQT+MS-UIGothic"/>
                <a:cs typeface="NJQRQT+MS-UIGothic"/>
              </a:rPr>
              <a:t>算方法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JQRQT+MS-UIGothic"/>
                <a:cs typeface="NJQRQT+MS-UIGothic"/>
              </a:rPr>
              <a:t>例如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70058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将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2.5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除以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3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，就是将被除数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2.5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和除数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3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都乘以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10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成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25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除以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30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，即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25÷30=0.8333333333333334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小数除法的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NJQRQT+MS-UIGothic"/>
                <a:cs typeface="NJQRQT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NJQRQT+MS-UIGothic"/>
                <a:cs typeface="NJQRQT+MS-UIGothic"/>
              </a:rPr>
              <a:t>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FFFFFF"/>
                </a:solidFill>
                <a:latin typeface="NJQRQT+MS-UIGothic"/>
                <a:cs typeface="NJQRQT+MS-UIGothic"/>
              </a:rPr>
              <a:t>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小数除法在日常生活中的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用非常广泛，例如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时计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算找零、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算平均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JQRQT+MS-UIGothic"/>
                <a:cs typeface="NJQRQT+MS-UIGothic"/>
              </a:rPr>
              <a:t>例如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，如果需要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算找零，就可以使用小数除法。比如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一件商品需要支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付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2.5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元，而你只有一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1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纸币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和一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角的硬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币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，那么你需要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算出需要支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付多少个</a:t>
            </a:r>
            <a:r>
              <a:rPr sz="1350">
                <a:solidFill>
                  <a:srgbClr val="FFFFFF"/>
                </a:solidFill>
                <a:latin typeface="GUQNCQ+UITMDQ+MicrosoftYaHei"/>
                <a:cs typeface="GUQNCQ+UITMDQ+MicrosoftYaHei"/>
              </a:rPr>
              <a:t>5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角硬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币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这时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就可以使用小数除法来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算出需要支付的硬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币</a:t>
            </a:r>
            <a:r>
              <a:rPr sz="1350">
                <a:solidFill>
                  <a:srgbClr val="FFFFFF"/>
                </a:solidFill>
                <a:latin typeface="NJQRQT+MS-UIGothic"/>
                <a:cs typeface="NJQRQT+MS-UIGothic"/>
              </a:rPr>
              <a:t>数量。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https://d.book118.com/307164124165006043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UKGCVS+ASMCRN+ArialMT</vt:lpstr>
      <vt:lpstr>Times New Roman</vt:lpstr>
      <vt:lpstr>NJQRQT+MS-UIGothic</vt:lpstr>
      <vt:lpstr>SimSun</vt:lpstr>
      <vt:lpstr>CMSKMQ+LEJJDJ+MicrosoftYaHei-Bold</vt:lpstr>
      <vt:lpstr>GUQNCQ+UITMDQ+MicrosoftYaHei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2024-09-18T01:13:45.503</cp:lastPrinted>
  <dcterms:created xsi:type="dcterms:W3CDTF">2024-09-17T17:13:45Z</dcterms:created>
  <dcterms:modified xsi:type="dcterms:W3CDTF">2024-09-17T17:13:46Z</dcterms:modified>
</cp:coreProperties>
</file>