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7F94D-2774-4F23-B3C6-81B1E03C8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160CB4-4829-4FDE-8536-53A6B4491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6C311-5920-489B-97CA-08CD31F18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BB67A0-C30D-44C5-98DF-01F1FDC78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0A6D3B-0E9E-4EA9-8ABF-8F4A72B9A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C1902C-CBD3-4BFE-9901-B2AF2C032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5946E2-6985-4585-92F8-CC0771000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8B1390-81A3-4B84-9CDB-E761CD877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8B334F-015B-4351-9C2F-2C9036B82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69883-B765-4913-9ABE-CE7CC3DB8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331F4-5F5D-4095-BC4E-03F52F4A8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651140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推动教职员工的职业道德建设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教职员工职业道德现状分析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职业道德建设的目标与原则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推动教职员工职业道德建设的策略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实施步骤与时间表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提升教育教学质量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通过加强教职员工的职业道德建设，提高教师的教育教学能力和素质，从而提升学校整体的教育教学质量。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塑造良好教师形象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强化教职员工的职业道德意识，树立教师良好的职业形象，增强社会对教师的尊重和信任。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促进学生全面发展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教师的职业道德水平直接影响学生的成长和发展，提升教师职业道德有助于培养学生的品德、知识和能力，促进学生全面发展。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687" r="2168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践行社会主义核心价值观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教职员工是学校中的重要群体，他们的职业道德水平直接关系到学校能否践行社会主义核心价值观，培养德智体美全面发展的社会主义建设者和接班人。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推动教育事业健康发展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加强教职员工的职业道德建设，有利于营造风清气正的教育环境，推动教育事业持续、健康、稳定发展。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提高教师职业素养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职业道德是教师职业素养的重要组成部分，提升教职员工的职业道德水平，有助于提高教师的职业素养和综合能力，更好地履行教书育人职责。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职业道德建设的重要性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教职员工职业道德现状分析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了解教职员工的职业道德观念、行为表现及影响因素，为制定职业道德建设方案提供依据。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917" r="15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调查结果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083" r="11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采用问卷调查、访谈、观察等多种方法，确保数据的客观性和真实性。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收集了大量关于教职员工职业道德现状的数据和信息，为后续分析提供了有力支持。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职业道德现状调查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部分教职员工对职业道德的重要性认识不足，缺乏敬业精神和服务意识。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208" r="32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2" b="7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职业道德观念淡漠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一些教职员工在工作中存在敷衍了事、不负责任等行为，甚至存在违规违纪现象。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行为失范现象频发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部分教职员工缺乏团队协作精神，难以与同事有效沟通和协作。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团队协作能力不足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学校对教职员工的职业道德教育培训不够重视，缺乏系统性和针对性。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583" r="9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学校对教职员工的职业道德行为缺乏有效的制度约束和激励机制。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制度约束不力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417" r="9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当前社会环境下，一些不良风气和观念对教职员工的职业道德观念产生了负面影响。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社会环境影响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职业道德建设的目标与原则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营造和谐的校园环境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加强教职员工的职业道德建设，有助于营造和谐、积极向上的校园氛围。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提升教职员工的职业素养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通过职业道德建设，使教职员工具备高尚的职业操守和道德品质，树立良好的职业形象。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促进教育事业的健康发展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职业道德建设有助于提高教育质量，推动教育事业的可持续发展。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208" b="72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以人为本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尊重教职员工的主体地位，关注他们的职业成长和心理健康，引导他们自觉遵守职业道德规范。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教育引导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通过教育培训、宣传引导等方式，提高教职员工的职业道德意识和素养。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制度保障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建立健全职业道德建设的制度体系，确保职业道德建设的有效实施。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000" r="9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制定职业道德规范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加强教育培训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建立健全奖惩机制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加强监督检查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关键措施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明确教职员工的职业行为准则，包括教学、科研、管理等方面的道德规范。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对遵守职业道德规范的教职员工给予表彰和奖励，对违反职业道德规范的行为进行惩处。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开展职业道德教育培训，提高教职员工的职业道德意识和素养。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建立监督机制，对教职员工的职业行为进行监督检查，确保职业道德建设的有效实施。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推动教职员工职业道德建设的策略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举办职业道德讲座和研讨会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邀请行业专家和学者，就职业道德相关话题进行讲座和研讨，引导教职员工深入思考和探讨。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编制职业道德教育资料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编写和发放职业道德教育手册、案例集等学习资料，供教职员工自主学习和参考。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定期开展职业道德培训课程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组织教职员工参加职业道德培训课程，提高其职业道德意识和素养。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2602" r="1260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加强职业道德教育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制定详细的职业道德准则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明确教职员工的职业行为标准，包括教学、科研、管理等方面的道德规范。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建立职业道德考核机制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将职业道德纳入教职员工的绩效考核体系，对违反职业道德规范的行为进行惩处。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鼓励教职员工签署职业道德承诺书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通过签署承诺书，增强教职员工的职业责任感和自律意识。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完善职业道德规范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https://d.book118.com/307165114041006040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2024-09-12T14:04:16.211</cp:lastPrinted>
  <dcterms:created xsi:type="dcterms:W3CDTF">2024-09-12T06:04:16Z</dcterms:created>
  <dcterms:modified xsi:type="dcterms:W3CDTF">2024-09-12T06:04:18Z</dcterms:modified>
</cp:coreProperties>
</file>