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3121E-3DF4-413F-87BF-F670F9C4B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F0DED-E062-45C3-9499-A83CFF822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15191-FBED-4E71-AC9E-DB3EB68C4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EABC2-33FB-4220-B8CF-B684F6107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6D488C-7754-4E2C-95CF-2D47E3F2B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92118C-E9F3-4F60-B4B9-2D185B3E9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57C5EF-AE5C-4C2F-A918-5C47C746F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3AAFB-DC92-4838-AAF6-398C9E8EF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4F112-107B-4FE3-A544-D49D717AA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7985D-B8B0-4090-B904-FF641C06A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0B8E4-CF3F-4C88-956C-75A3CC8FE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6620010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口腔科业务学习-牙周炎的综合治疗与护理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牙周炎的治疗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牙周炎的护理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牙周炎的预防与控制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46" r="349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牙周炎是一种常见的口腔疾病，主要累及牙周组织，导致牙周袋形成、牙槽骨吸收和牙齿松动。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根据发病部位和严重程度，牙周炎可分为轻度、中度和重度三种类型。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牙周炎的病因主要包括菌斑、牙石、创伤、不良习惯等。其中，菌斑是牙周炎发生和发展的重要因素，由细菌及其代谢产物组成。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牙周炎的病理机制主要包括炎症反应、免疫应答和组织损伤。炎症反应是牙周炎发生的基础，免疫应答则参与了牙周炎的发展过程，组织损伤则是牙周炎的最终结果。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牙周炎的临床表现主要包括牙龈红肿、疼痛、出血、溢脓、牙槽骨吸收和牙齿松动等。患者还可能出现口臭、牙齿脱落等症状。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牙周炎的诊断主要依据患者的临床表现、口腔检查和X线检查。口腔检查可以发现牙周袋形成、牙石沉积等情况，X线检查则可以观察到牙槽骨吸收的程度和范围。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向患者传授正确的刷牙方法和口腔卫生习惯，提高患者的口腔保健意识。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口腔卫生宣教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洁治与刮治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根面平整术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54" r="133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通过洁治和刮治去除牙石和牙菌斑，减轻牙周组织的炎症反应。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对牙齿根面进行平整，消除牙根表面的牙石和病变骨质。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通过切开牙龈，翻开软组织瓣，直视下刮除牙石和病变组织，并进行牙槽骨修整。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翻瓣术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对于牙槽骨缺损的区域，可进行自体骨移植或人工骨材料植入，促进牙槽骨再生。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植骨术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利用膜材料将牙周组织隔离，促进牙周膜细胞再生修复。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引导组织再生术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569" b="45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修复治疗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固定修复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对于缺失牙齿或牙列不齐的情况，可进行固定修复，如烤瓷牙、全瓷牙等。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活动修复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对于部分牙齿缺失或无法进行固定修复的情况，可进行活动修复，如义齿、隐形义齿等。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正畸治疗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对于牙齿排列不齐的情况，可进行正畸治疗，通过矫治器调整牙齿位置，恢复牙列整齐。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https://d.book118.com/307166200100006032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2024-09-05T08:13:46.206</cp:lastPrinted>
  <dcterms:created xsi:type="dcterms:W3CDTF">2024-09-05T00:13:46Z</dcterms:created>
  <dcterms:modified xsi:type="dcterms:W3CDTF">2024-09-05T00:13:48Z</dcterms:modified>
</cp:coreProperties>
</file>