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8A63-9A9F-48ED-94CC-ABE402BC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1B5DD-0330-4F78-8AA0-44735C02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0BFA2-3DC9-4618-8EEC-6EF2DB83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CDB1A-9D05-4B2E-8FB9-407AB84C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AAC6E-1516-4D58-B54C-84ECD17D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DF479-A386-4257-8467-A3CF7A94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1BEAE-4528-41E3-9A18-30AE9E2E5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9DA5-2644-44F5-9E3F-4EF173CE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D34E2-BA0B-4503-9A3A-D415D1E5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C9CF5-49BC-411A-AE3A-1C6CAD48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1ECC3-1BB1-493F-B2E0-0AA66A86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20016515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市场拓展与品牌宣传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面临的挑战与机遇分析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本年度共承接了50余个咨询项目，涵盖了市场研究、战略规划、人力资源管理、运营管理等多个领域。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项目数量与类型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项目规模从小型到大型不等，周期从数周到数月不等，满足了不同客户的需求。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项目规模与周期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2" r="22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团队成员拥有丰富的行业经验和专业知识，通过紧密协作，为客户提供高质量的咨询服务。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团队组成与协作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本年度咨询项目概述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为某大型企业提供市场进入策略咨询，成功帮助其开拓新市场，实现了销售额的大幅增长。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为某创业公司制定商业计划书，获得了投资人的青睐，成功融资数千万。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为某政府机构提供公共政策评估，提出了切实可行的改进建议，得到了政府的高度认可。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重点项目进展及成果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通过定期的客户满意度调查，发现90%以上的客户对我们的服务表示满意或非常满意。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客户反馈汇总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客户对我们的专业能力和服务质量给予了高度评价，同时也提出了一些宝贵的建议和改进意见。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针对客户反馈中提到的问题，我们将进一步完善服务流程和质量管理体系，提高服务效率和质量。同时，加强与客户的沟通和协作，更好地理解客户需求，提供更加个性化的服务。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团队人员构成及变动情况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团队规模与结构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在过去一年中，我们的咨询团队规模稳步扩大，人员结构更加多元化，涵盖了不同领域和专业背景的专家。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人员流动与晋升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我们注重内部人才培养和晋升，通过设立明确的职业发展路径和激励机制，鼓励员工不断提升自身能力，实现个人与团队的共同成长。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新员工招聘与融入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针对新员工，我们制定了完善的招聘和培训计划，帮助他们快速融入团队，发挥个人优势，为团队带来新的活力和创新。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我们根据团队成员的专业背景和项目需求，定期举办各类专业技能培训，包括数据分析、市场研究、项目管理等方面的课程，提升团队整体的专业素养。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我们鼓励团队成员之间进行知识分享和经验交流，通过定期举办内部研讨会、案例分析等活动，促进团队成员之间的互动与合作。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我们积极利用外部学习资源，如参加行业会议、邀请专家讲座等，为团队成员提供更广阔的学习和发展空间。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外部学习资源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专业技能提升与培训实施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我们建立了科学的人才选拔机制，注重候选人的专业能力和综合素质，通过严格的面试和评估流程，确保选拔出的人才符合团队和项目需求。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我们设计了多元化的激励机制，包括绩效奖金、晋升机会、专业培训等，激发团队成员的工作热情和创造力，提升团队整体绩效。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我们定期对团队成员进行绩效考核和反馈，帮助他们了解自身优势和不足，制定改进计划，实现个人和团队的持续进步。同时，我们也注重考核结果的公正性和透明度，确保团队成员的认可和信任。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人才选拔、激励及考核机制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对现有的咨询流程进行全面梳理，识别出流程中的瓶颈和问题，为优化措施提供依据。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20" r="2832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1812" r="3181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咨询流程梳理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针对梳理出的问题，制定相应的优化措施，如简化流程、提高流程自动化程度等。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对优化措施的实施效果进行评估，确保措施的有效性和可持续性。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咨询流程梳理及优化措施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建立知识共享机制，鼓励团队成员分享自己的知识和经验，促进知识的流动和共享。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搭建知识库，对咨询过程中产生的知识进行分类、整理和存储，方便知识的共享和复用。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知识培训与学习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定期组织知识培训和学习活动，提高团队成员的知识水平和综合素质。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知识管理体系搭建与完善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https://d.book118.com/307200165153006050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2024-09-23T15:00:06.000</cp:lastPrinted>
  <dcterms:created xsi:type="dcterms:W3CDTF">2024-09-23T07:00:06Z</dcterms:created>
  <dcterms:modified xsi:type="dcterms:W3CDTF">2024-09-23T07:00:08Z</dcterms:modified>
</cp:coreProperties>
</file>