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BE618-5659-4F4E-9FAA-7ACEF6327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725D8-EBCD-4AA2-A287-5A807A28E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36D2F-5709-44E7-8D9D-7C79E0D3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79757-3AA4-498F-8974-187BE8ED3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B4E1B9-AAA1-47F3-802C-2204AB32C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18836F-A317-47E9-89B6-344C5CCB0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C615AB-A58F-4FB4-A9D3-5E363E6BE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DF58C-9370-462C-9711-4590D2D51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C812A-3ED2-4DC5-A0C5-0C0E99BE3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54659-559F-4968-BD38-1B01DF390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F84FB-8AE7-409C-8CB7-C8103D83D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2010301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脑梗死护理个案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护理体会与建议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姓名：张先生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梗死部位：右侧大脑中动脉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诊断医院：北京市某三甲医院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诊断时间：2022年1月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诊断结果：脑梗死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症状表现：左侧肢体偏瘫、言语不清、吞咽困难、认知障碍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病情状况与诊断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控制基础疾病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520" r="452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包括心率、呼吸、血压和体温等，以及意识状态和肢体功能的变化。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协助患者排痰，保持平卧位，头偏向一侧，避免呕吐物和呼吸道分泌物引起窒息。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如高血压、糖尿病等，确保患者血压和血糖稳定。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遵医嘱给予溶栓、抗血小板聚集等药物治疗，并观察不良反应。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992" r="1999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关注患者的心理状态，给予安慰和支持，帮助患者树立康复信心。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根据患者情况制定饮食计划，保证营养摄入，避免高脂、高糖、高盐食物。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协助患者进行肢体功能锻炼，促进肢体功能恢复，预防肌肉萎缩和关节僵硬。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注意预防压疮、肺部感染等并发症的发生。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功能锻炼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根据患者的具体情况制定康复训练计划，包括肢体功能、语言和认知等方面的训练。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定期到医院进行复查，评估康复效果，调整康复计划。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指导患者进行日常生活能力训练，如穿衣、进食、洗漱等，提高生活质量。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加强基础疾病的控制，调整生活方式和饮食习惯，预防脑梗死复发。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https://d.book118.com/307201030136006054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2024-09-29T02:49:33.302</cp:lastPrinted>
  <dcterms:created xsi:type="dcterms:W3CDTF">2024-09-28T18:49:33Z</dcterms:created>
  <dcterms:modified xsi:type="dcterms:W3CDTF">2024-09-28T18:49:35Z</dcterms:modified>
</cp:coreProperties>
</file>