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45" r:id="rId2"/>
    <p:sldMasterId id="2147483749" r:id="rId3"/>
  </p:sld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9144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1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4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4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4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4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4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4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4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4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4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AC727A-57D7-4013-BBA5-B781AAB191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290757-D469-4D54-9D25-51FFC09705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BE1B66-DAEC-476B-ADA4-9EEDF857A2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EA809A-2250-4AC5-B36C-A10C2F8D1C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24A180A-0247-469D-9C35-11FA4EADE9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964371F-F900-4574-B880-068BEF6D43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7D84670-B372-435F-9BB6-CC34A1B653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38B245-2324-4BAC-B0AD-03A46714B4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8C3456-1315-4E34-B0B3-BB507B0858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CFCBF5-EA7C-423F-9B50-A0FA57AE51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23E893-9A5F-4C59-AA00-4E3C4D3FE1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bg bwMode="auto">
      <p:bgPr>
        <a:blipFill dpi="0" rotWithShape="0">
          <a:blip r:embed="rId1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270163" y="1600199"/>
            <a:ext cx="5844887" cy="1473345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 noProof="1"/>
              <a:t>编辑标题</a:t>
            </a:r>
            <a:endParaRPr lang="en-US" noProof="1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70163" y="3165620"/>
            <a:ext cx="5844887" cy="595889"/>
          </a:xfrm>
        </p:spPr>
        <p:txBody>
          <a:bodyPr anchor="ctr"/>
          <a:lstStyle>
            <a:lvl1pPr marL="0" indent="0" algn="ctr">
              <a:buNone/>
              <a:defRPr sz="24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noProof="1"/>
              <a:t>单击此处编辑母版副标题样式</a:t>
            </a:r>
            <a:endParaRPr lang="en-US" noProof="1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79389883-3958-45C4-A978-CABCF9A8738B}" type="datetime1">
              <a:rPr lang="zh-CN" altLang="en-US"/>
              <a:t>2018/9/20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41E285D-3009-4085-BD80-8BB552C38A8E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070659514"/>
      </p:ext>
    </p:extLst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1">
                <a:solidFill>
                  <a:srgbClr val="63B70F"/>
                </a:solidFill>
              </a:defRPr>
            </a:lvl1pPr>
          </a:lstStyle>
          <a:p>
            <a:r>
              <a:rPr lang="zh-CN" altLang="en-US" noProof="1"/>
              <a:t>单击此处编辑母版标题样式</a:t>
            </a:r>
            <a:endParaRPr lang="en-US" noProof="1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8651" y="1249136"/>
            <a:ext cx="7886699" cy="5029200"/>
          </a:xfrm>
        </p:spPr>
        <p:txBody>
          <a:bodyPr/>
          <a:lstStyle>
            <a:lvl1pPr marL="0" indent="0">
              <a:buFont typeface="Arial" pitchFamily="34" charset="0"/>
              <a:buNone/>
              <a:defRPr>
                <a:solidFill>
                  <a:schemeClr val="tx2"/>
                </a:solidFill>
              </a:defRPr>
            </a:lvl1pPr>
            <a:lvl2pPr marL="457200" indent="0">
              <a:buNone/>
              <a:defRPr>
                <a:solidFill>
                  <a:schemeClr val="tx2"/>
                </a:solidFill>
              </a:defRPr>
            </a:lvl2pPr>
            <a:lvl3pPr marL="914400" indent="0">
              <a:buNone/>
              <a:defRPr>
                <a:solidFill>
                  <a:schemeClr val="tx2"/>
                </a:solidFill>
              </a:defRPr>
            </a:lvl3pPr>
            <a:lvl4pPr marL="1371600" indent="0">
              <a:buNone/>
              <a:defRPr>
                <a:solidFill>
                  <a:schemeClr val="tx2"/>
                </a:solidFill>
              </a:defRPr>
            </a:lvl4pPr>
            <a:lvl5pPr marL="1828800" indent="0">
              <a:buNone/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zh-CN" altLang="en-US" noProof="1"/>
              <a:t>单击此处编辑母版文本样式</a:t>
            </a:r>
          </a:p>
          <a:p>
            <a:pPr lvl="1"/>
            <a:r>
              <a:rPr lang="zh-CN" altLang="en-US" noProof="1"/>
              <a:t>第二级</a:t>
            </a:r>
          </a:p>
          <a:p>
            <a:pPr lvl="2"/>
            <a:r>
              <a:rPr lang="zh-CN" altLang="en-US" noProof="1"/>
              <a:t>第三级</a:t>
            </a:r>
          </a:p>
          <a:p>
            <a:pPr lvl="3"/>
            <a:r>
              <a:rPr lang="zh-CN" altLang="en-US" noProof="1"/>
              <a:t>第四级</a:t>
            </a:r>
          </a:p>
          <a:p>
            <a:pPr lvl="4"/>
            <a:r>
              <a:rPr lang="zh-CN" altLang="en-US" noProof="1"/>
              <a:t>第五级</a:t>
            </a:r>
            <a:endParaRPr lang="en-US" noProof="1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E5928C0-6E49-4E85-94B6-C337DAE39E84}" type="datetime1">
              <a:rPr lang="zh-CN" altLang="en-US"/>
              <a:t>2018/9/20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7879A00-C1BA-4275-8100-90E405B6671F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260989655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8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</a:endParaRPr>
          </a:p>
        </p:txBody>
      </p:sp>
      <p:grpSp>
        <p:nvGrpSpPr>
          <p:cNvPr id="5" name="组合 17"/>
          <p:cNvGrpSpPr/>
          <p:nvPr/>
        </p:nvGrpSpPr>
        <p:grpSpPr>
          <a:xfrm>
            <a:off x="0" y="2527300"/>
            <a:ext cx="9144000" cy="1803400"/>
            <a:chOff x="0" y="3052763"/>
            <a:chExt cx="9144000" cy="753535"/>
          </a:xfrm>
        </p:grpSpPr>
        <p:sp>
          <p:nvSpPr>
            <p:cNvPr id="6" name="矩形 5"/>
            <p:cNvSpPr/>
            <p:nvPr/>
          </p:nvSpPr>
          <p:spPr>
            <a:xfrm>
              <a:off x="2019300" y="3052763"/>
              <a:ext cx="5105400" cy="604951"/>
            </a:xfrm>
            <a:prstGeom prst="rect">
              <a:avLst/>
            </a:prstGeom>
            <a:solidFill>
              <a:schemeClr val="accent1">
                <a:alpha val="7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>
              <a:norm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Times New Roman" pitchFamily="18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Times New Roman" pitchFamily="18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Times New Roman" pitchFamily="18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Times New Roman" pitchFamily="18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Times New Roman" pitchFamily="18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 eaLnBrk="0" hangingPunct="0"/>
              <a:endParaRPr lang="zh-CN" altLang="en-US" sz="1100" b="1">
                <a:solidFill>
                  <a:srgbClr val="FFFFFF"/>
                </a:solidFill>
              </a:endParaRPr>
            </a:p>
          </p:txBody>
        </p:sp>
        <p:sp>
          <p:nvSpPr>
            <p:cNvPr id="7" name="矩形 6"/>
            <p:cNvSpPr/>
            <p:nvPr/>
          </p:nvSpPr>
          <p:spPr>
            <a:xfrm>
              <a:off x="0" y="3201347"/>
              <a:ext cx="2276475" cy="604951"/>
            </a:xfrm>
            <a:prstGeom prst="rect">
              <a:avLst/>
            </a:prstGeom>
            <a:solidFill>
              <a:schemeClr val="accent1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>
              <a:norm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Times New Roman" pitchFamily="18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Times New Roman" pitchFamily="18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Times New Roman" pitchFamily="18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Times New Roman" pitchFamily="18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Times New Roman" pitchFamily="18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8" name="矩形 7"/>
            <p:cNvSpPr/>
            <p:nvPr/>
          </p:nvSpPr>
          <p:spPr>
            <a:xfrm>
              <a:off x="6867525" y="3200684"/>
              <a:ext cx="2276475" cy="604287"/>
            </a:xfrm>
            <a:prstGeom prst="rect">
              <a:avLst/>
            </a:prstGeom>
            <a:solidFill>
              <a:schemeClr val="accent1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>
              <a:norm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Times New Roman" pitchFamily="18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Times New Roman" pitchFamily="18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Times New Roman" pitchFamily="18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Times New Roman" pitchFamily="18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Times New Roman" pitchFamily="18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9" name="任意多边形 8"/>
            <p:cNvSpPr/>
            <p:nvPr/>
          </p:nvSpPr>
          <p:spPr>
            <a:xfrm>
              <a:off x="2019300" y="3054090"/>
              <a:ext cx="257175" cy="752208"/>
            </a:xfrm>
            <a:custGeom>
              <a:gdLst>
                <a:gd name="connsiteX0" fmla="*/ 0 w 257175"/>
                <a:gd name="connsiteY0" fmla="*/ 0 h 753667"/>
                <a:gd name="connsiteX1" fmla="*/ 257175 w 257175"/>
                <a:gd name="connsiteY1" fmla="*/ 148480 h 753667"/>
                <a:gd name="connsiteX2" fmla="*/ 257175 w 257175"/>
                <a:gd name="connsiteY2" fmla="*/ 753667 h 753667"/>
                <a:gd name="connsiteX3" fmla="*/ 0 w 257175"/>
                <a:gd name="connsiteY3" fmla="*/ 605187 h 75366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7175" h="753667">
                  <a:moveTo>
                    <a:pt x="0" y="0"/>
                  </a:moveTo>
                  <a:lnTo>
                    <a:pt x="257175" y="148480"/>
                  </a:lnTo>
                  <a:lnTo>
                    <a:pt x="257175" y="753667"/>
                  </a:lnTo>
                  <a:lnTo>
                    <a:pt x="0" y="605187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>
              <a:norm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Times New Roman" pitchFamily="18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Times New Roman" pitchFamily="18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Times New Roman" pitchFamily="18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Times New Roman" pitchFamily="18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Times New Roman" pitchFamily="18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  <p:sp>
          <p:nvSpPr>
            <p:cNvPr id="10" name="任意多边形 9"/>
            <p:cNvSpPr/>
            <p:nvPr/>
          </p:nvSpPr>
          <p:spPr>
            <a:xfrm flipH="1">
              <a:off x="6867525" y="3052763"/>
              <a:ext cx="257175" cy="752208"/>
            </a:xfrm>
            <a:custGeom>
              <a:gdLst>
                <a:gd name="connsiteX0" fmla="*/ 0 w 257175"/>
                <a:gd name="connsiteY0" fmla="*/ 0 h 753667"/>
                <a:gd name="connsiteX1" fmla="*/ 257175 w 257175"/>
                <a:gd name="connsiteY1" fmla="*/ 148480 h 753667"/>
                <a:gd name="connsiteX2" fmla="*/ 257175 w 257175"/>
                <a:gd name="connsiteY2" fmla="*/ 753667 h 753667"/>
                <a:gd name="connsiteX3" fmla="*/ 0 w 257175"/>
                <a:gd name="connsiteY3" fmla="*/ 605187 h 75366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57175" h="753667">
                  <a:moveTo>
                    <a:pt x="0" y="0"/>
                  </a:moveTo>
                  <a:lnTo>
                    <a:pt x="257175" y="148480"/>
                  </a:lnTo>
                  <a:lnTo>
                    <a:pt x="257175" y="753667"/>
                  </a:lnTo>
                  <a:lnTo>
                    <a:pt x="0" y="605187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>
              <a:norm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Times New Roman" pitchFamily="18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Times New Roman" pitchFamily="18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Times New Roman" pitchFamily="18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Times New Roman" pitchFamily="18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Times New Roman" pitchFamily="18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rgbClr val="FFFFFF"/>
                </a:solidFill>
              </a:endParaRPr>
            </a:p>
          </p:txBody>
        </p: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>
            <a:normAutofit/>
          </a:bodyPr>
          <a:lstStyle>
            <a:lvl1pPr marL="0" indent="0">
              <a:buNone/>
              <a:defRPr sz="2400">
                <a:solidFill>
                  <a:schemeClr val="bg1">
                    <a:lumMod val="6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noProof="1"/>
              <a:t>单击此处编辑母版文本样式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2276475" y="2526567"/>
            <a:ext cx="4591050" cy="1448707"/>
          </a:xfrm>
        </p:spPr>
        <p:txBody>
          <a:bodyPr>
            <a:normAutofit/>
          </a:bodyPr>
          <a:lstStyle>
            <a:lvl1pPr algn="ctr">
              <a:defRPr sz="4000">
                <a:solidFill>
                  <a:schemeClr val="bg1"/>
                </a:solidFill>
              </a:defRPr>
            </a:lvl1pPr>
          </a:lstStyle>
          <a:p>
            <a:r>
              <a:rPr lang="zh-CN" altLang="en-US" noProof="1"/>
              <a:t>编辑标题</a:t>
            </a:r>
            <a:endParaRPr lang="en-US" noProof="1"/>
          </a:p>
        </p:txBody>
      </p:sp>
      <p:sp>
        <p:nvSpPr>
          <p:cNvPr id="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23B33B41-F662-414F-9FB1-3CED88347C7C}" type="datetime1">
              <a:rPr lang="zh-CN" altLang="en-US"/>
              <a:t>2018/9/20</a:t>
            </a:fld>
            <a:endParaRPr lang="en-US" altLang="zh-CN"/>
          </a:p>
        </p:txBody>
      </p:sp>
      <p:sp>
        <p:nvSpPr>
          <p:cNvPr id="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2F1B80A-8755-4F78-992B-483BB53FC821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947862529"/>
      </p:ext>
    </p:extLst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1"/>
            </a:lvl1pPr>
          </a:lstStyle>
          <a:p>
            <a:r>
              <a:rPr lang="zh-CN" altLang="en-US" noProof="1"/>
              <a:t>单击此处编辑母版标题样式</a:t>
            </a:r>
            <a:endParaRPr lang="en-US" noProof="1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269714"/>
            <a:ext cx="3886200" cy="4935143"/>
          </a:xfrm>
        </p:spPr>
        <p:txBody>
          <a:bodyPr/>
          <a:lstStyle>
            <a:lvl1pPr marL="0" indent="0">
              <a:buFont typeface="Arial" pitchFamily="34" charset="0"/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 noProof="1"/>
              <a:t>单击此处编辑母版文本样式</a:t>
            </a:r>
          </a:p>
          <a:p>
            <a:pPr lvl="1"/>
            <a:r>
              <a:rPr lang="zh-CN" altLang="en-US" noProof="1"/>
              <a:t>第二级</a:t>
            </a:r>
          </a:p>
          <a:p>
            <a:pPr lvl="2"/>
            <a:r>
              <a:rPr lang="zh-CN" altLang="en-US" noProof="1"/>
              <a:t>第三级</a:t>
            </a:r>
          </a:p>
          <a:p>
            <a:pPr lvl="3"/>
            <a:r>
              <a:rPr lang="zh-CN" altLang="en-US" noProof="1"/>
              <a:t>第四级</a:t>
            </a:r>
          </a:p>
          <a:p>
            <a:pPr lvl="4"/>
            <a:r>
              <a:rPr lang="zh-CN" altLang="en-US" noProof="1"/>
              <a:t>第五级</a:t>
            </a:r>
            <a:endParaRPr lang="en-US" noProof="1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269714"/>
            <a:ext cx="3886200" cy="4935143"/>
          </a:xfrm>
        </p:spPr>
        <p:txBody>
          <a:bodyPr/>
          <a:lstStyle>
            <a:lvl1pPr marL="0" indent="0">
              <a:buFont typeface="Arial" pitchFamily="34" charset="0"/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 noProof="1"/>
              <a:t>单击此处编辑母版文本样式</a:t>
            </a:r>
          </a:p>
          <a:p>
            <a:pPr lvl="1"/>
            <a:r>
              <a:rPr lang="zh-CN" altLang="en-US" noProof="1"/>
              <a:t>第二级</a:t>
            </a:r>
          </a:p>
          <a:p>
            <a:pPr lvl="2"/>
            <a:r>
              <a:rPr lang="zh-CN" altLang="en-US" noProof="1"/>
              <a:t>第三级</a:t>
            </a:r>
          </a:p>
          <a:p>
            <a:pPr lvl="3"/>
            <a:r>
              <a:rPr lang="zh-CN" altLang="en-US" noProof="1"/>
              <a:t>第四级</a:t>
            </a:r>
          </a:p>
          <a:p>
            <a:pPr lvl="4"/>
            <a:r>
              <a:rPr lang="zh-CN" altLang="en-US" noProof="1"/>
              <a:t>第五级</a:t>
            </a:r>
            <a:endParaRPr lang="en-US" noProof="1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E5928C0-6E49-4E85-94B6-C337DAE39E84}" type="datetime1">
              <a:rPr lang="zh-CN" altLang="en-US"/>
              <a:t>2018/9/20</a:t>
            </a:fld>
            <a:endParaRPr lang="en-US" altLang="zh-CN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CBF9D0F-C90A-447E-A62D-CCE9A35BECCC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406934391"/>
      </p:ext>
    </p:extLst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902566"/>
          </a:xfrm>
        </p:spPr>
        <p:txBody>
          <a:bodyPr/>
          <a:lstStyle/>
          <a:p>
            <a:r>
              <a:rPr lang="zh-CN" altLang="en-US" noProof="1"/>
              <a:t>单击此处编辑母版标题样式</a:t>
            </a:r>
            <a:endParaRPr lang="en-US" noProof="1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348653"/>
            <a:ext cx="3868340" cy="578119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noProof="1"/>
              <a:t>单击此处编辑母版文本样式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007731"/>
            <a:ext cx="3868340" cy="4262440"/>
          </a:xfrm>
        </p:spPr>
        <p:txBody>
          <a:bodyPr/>
          <a:lstStyle/>
          <a:p>
            <a:pPr lvl="0"/>
            <a:r>
              <a:rPr lang="zh-CN" altLang="en-US" noProof="1"/>
              <a:t>单击此处编辑母版文本样式</a:t>
            </a:r>
          </a:p>
          <a:p>
            <a:pPr lvl="1"/>
            <a:r>
              <a:rPr lang="zh-CN" altLang="en-US" noProof="1"/>
              <a:t>第二级</a:t>
            </a:r>
          </a:p>
          <a:p>
            <a:pPr lvl="2"/>
            <a:r>
              <a:rPr lang="zh-CN" altLang="en-US" noProof="1"/>
              <a:t>第三级</a:t>
            </a:r>
          </a:p>
          <a:p>
            <a:pPr lvl="3"/>
            <a:r>
              <a:rPr lang="zh-CN" altLang="en-US" noProof="1"/>
              <a:t>第四级</a:t>
            </a:r>
          </a:p>
          <a:p>
            <a:pPr lvl="4"/>
            <a:r>
              <a:rPr lang="zh-CN" altLang="en-US" noProof="1"/>
              <a:t>第五级</a:t>
            </a:r>
            <a:endParaRPr lang="en-US" noProof="1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348653"/>
            <a:ext cx="3887391" cy="578119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noProof="1"/>
              <a:t>单击此处编辑母版文本样式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007731"/>
            <a:ext cx="3887391" cy="4262440"/>
          </a:xfrm>
        </p:spPr>
        <p:txBody>
          <a:bodyPr/>
          <a:lstStyle/>
          <a:p>
            <a:pPr lvl="0"/>
            <a:r>
              <a:rPr lang="zh-CN" altLang="en-US" noProof="1"/>
              <a:t>单击此处编辑母版文本样式</a:t>
            </a:r>
          </a:p>
          <a:p>
            <a:pPr lvl="1"/>
            <a:r>
              <a:rPr lang="zh-CN" altLang="en-US" noProof="1"/>
              <a:t>第二级</a:t>
            </a:r>
          </a:p>
          <a:p>
            <a:pPr lvl="2"/>
            <a:r>
              <a:rPr lang="zh-CN" altLang="en-US" noProof="1"/>
              <a:t>第三级</a:t>
            </a:r>
          </a:p>
          <a:p>
            <a:pPr lvl="3"/>
            <a:r>
              <a:rPr lang="zh-CN" altLang="en-US" noProof="1"/>
              <a:t>第四级</a:t>
            </a:r>
          </a:p>
          <a:p>
            <a:pPr lvl="4"/>
            <a:r>
              <a:rPr lang="zh-CN" altLang="en-US" noProof="1"/>
              <a:t>第五级</a:t>
            </a:r>
            <a:endParaRPr lang="en-US" noProof="1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E5928C0-6E49-4E85-94B6-C337DAE39E84}" type="datetime1">
              <a:rPr lang="zh-CN" altLang="en-US"/>
              <a:t>2018/9/20</a:t>
            </a:fld>
            <a:endParaRPr lang="en-US" altLang="zh-CN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4B9DFD4-D0A7-432E-AC27-F4E9157B10D2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755851263"/>
      </p:ext>
    </p:extLst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圆角矩形 2"/>
          <p:cNvSpPr/>
          <p:nvPr/>
        </p:nvSpPr>
        <p:spPr>
          <a:xfrm>
            <a:off x="1969294" y="3871914"/>
            <a:ext cx="5205413" cy="492125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99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0" hangingPunct="0">
              <a:lnSpc>
                <a:spcPct val="80000"/>
              </a:lnSpc>
            </a:pPr>
            <a:endParaRPr lang="en-US" altLang="zh-CN" sz="1900">
              <a:solidFill>
                <a:schemeClr val="accent2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1450976" y="1880302"/>
            <a:ext cx="6242050" cy="1992163"/>
          </a:xfrm>
        </p:spPr>
        <p:txBody>
          <a:bodyPr>
            <a:normAutofit/>
          </a:bodyPr>
          <a:lstStyle>
            <a:lvl1pPr algn="ctr">
              <a:defRPr sz="13800"/>
            </a:lvl1pPr>
          </a:lstStyle>
          <a:p>
            <a:r>
              <a:rPr lang="zh-CN" altLang="en-US" noProof="1"/>
              <a:t>编辑标题</a:t>
            </a:r>
            <a:endParaRPr lang="en-US" noProof="1"/>
          </a:p>
        </p:txBody>
      </p:sp>
      <p:sp>
        <p:nvSpPr>
          <p:cNvPr id="4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89593A2-988C-4FA8-BEFF-92EF07BA3865}" type="datetime1">
              <a:rPr lang="zh-CN" altLang="en-US"/>
              <a:t>2018/9/20</a:t>
            </a:fld>
            <a:endParaRPr lang="en-US" altLang="zh-CN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F3474AF-C482-4CAD-B2C7-7F9A764E945A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020945415"/>
      </p:ext>
    </p:extLst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>
              <a:alpha val="88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FFFF"/>
              </a:solidFill>
            </a:endParaRPr>
          </a:p>
        </p:txBody>
      </p:sp>
      <p:sp>
        <p:nvSpPr>
          <p:cNvPr id="3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EC2E6C2-D62A-45F3-A15E-DEBCAE6F3ADA}" type="datetime1">
              <a:rPr lang="zh-CN" altLang="en-US"/>
              <a:t>2018/9/20</a:t>
            </a:fld>
            <a:endParaRPr lang="en-US" altLang="zh-CN"/>
          </a:p>
        </p:txBody>
      </p:sp>
      <p:sp>
        <p:nvSpPr>
          <p:cNvPr id="4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5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6D8B9A1-7C96-4930-B1E6-3E7C1DD2E20A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367023682"/>
      </p:ext>
    </p:extLst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29840" y="457200"/>
            <a:ext cx="3123900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noProof="1"/>
              <a:t>单击此处编辑母版标题样式</a:t>
            </a:r>
          </a:p>
        </p:txBody>
      </p:sp>
      <p:sp>
        <p:nvSpPr>
          <p:cNvPr id="3" name="图片占位符 2"/>
          <p:cNvSpPr>
            <a:spLocks noGrp="1" noChangeAspect="1"/>
          </p:cNvSpPr>
          <p:nvPr>
            <p:ph type="pic" idx="1"/>
          </p:nvPr>
        </p:nvSpPr>
        <p:spPr>
          <a:xfrm>
            <a:off x="3888000" y="457200"/>
            <a:ext cx="4627800" cy="54036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29840" y="2057400"/>
            <a:ext cx="3123900" cy="3811588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noProof="1"/>
              <a:t>单击此处编辑母版文本样式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E5928C0-6E49-4E85-94B6-C337DAE39E84}" type="datetime1">
              <a:rPr lang="zh-CN" altLang="en-US"/>
              <a:t>2018/9/20</a:t>
            </a:fld>
            <a:endParaRPr lang="en-US" altLang="zh-CN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3BDBFD9-0E2B-40E0-BAC1-0570BC4E3FA6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882768361"/>
      </p:ext>
    </p:extLst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 hasCustomPrompt="1"/>
          </p:nvPr>
        </p:nvSpPr>
        <p:spPr>
          <a:xfrm>
            <a:off x="7549923" y="365126"/>
            <a:ext cx="965427" cy="5557693"/>
          </a:xfrm>
        </p:spPr>
        <p:txBody>
          <a:bodyPr vert="eaVert"/>
          <a:lstStyle/>
          <a:p>
            <a:r>
              <a:rPr lang="zh-CN" altLang="en-US" noProof="1"/>
              <a:t>编辑标题</a:t>
            </a:r>
            <a:endParaRPr lang="en-US" noProof="1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6"/>
            <a:ext cx="6878411" cy="5557693"/>
          </a:xfrm>
        </p:spPr>
        <p:txBody>
          <a:bodyPr vert="eaVert"/>
          <a:lstStyle/>
          <a:p>
            <a:pPr lvl="0"/>
            <a:r>
              <a:rPr lang="zh-CN" altLang="en-US" noProof="1"/>
              <a:t>单击此处编辑母版文本样式</a:t>
            </a:r>
          </a:p>
          <a:p>
            <a:pPr lvl="1"/>
            <a:r>
              <a:rPr lang="zh-CN" altLang="en-US" noProof="1"/>
              <a:t>第二级</a:t>
            </a:r>
          </a:p>
          <a:p>
            <a:pPr lvl="2"/>
            <a:r>
              <a:rPr lang="zh-CN" altLang="en-US" noProof="1"/>
              <a:t>第三级</a:t>
            </a:r>
          </a:p>
          <a:p>
            <a:pPr lvl="3"/>
            <a:r>
              <a:rPr lang="zh-CN" altLang="en-US" noProof="1"/>
              <a:t>第四级</a:t>
            </a:r>
          </a:p>
          <a:p>
            <a:pPr lvl="4"/>
            <a:r>
              <a:rPr lang="zh-CN" altLang="en-US" noProof="1"/>
              <a:t>第五级</a:t>
            </a:r>
            <a:endParaRPr lang="en-US" noProof="1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E5928C0-6E49-4E85-94B6-C337DAE39E84}" type="datetime1">
              <a:rPr lang="zh-CN" altLang="en-US"/>
              <a:t>2018/9/20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9B5F452-25EE-46C6-9DBC-E20F18B15FB3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581720504"/>
      </p:ext>
    </p:extLst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28200" y="408675"/>
            <a:ext cx="7887600" cy="563883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zh-CN" altLang="en-US" noProof="1"/>
              <a:t>单击此处编辑母版文本样式</a:t>
            </a:r>
          </a:p>
          <a:p>
            <a:pPr lvl="1"/>
            <a:r>
              <a:rPr lang="zh-CN" altLang="en-US" noProof="1"/>
              <a:t>第二级</a:t>
            </a:r>
          </a:p>
          <a:p>
            <a:pPr lvl="2"/>
            <a:r>
              <a:rPr lang="zh-CN" altLang="en-US" noProof="1"/>
              <a:t>第三级</a:t>
            </a:r>
          </a:p>
          <a:p>
            <a:pPr lvl="3"/>
            <a:r>
              <a:rPr lang="zh-CN" altLang="en-US" noProof="1"/>
              <a:t>第四级</a:t>
            </a:r>
          </a:p>
          <a:p>
            <a:pPr lvl="4"/>
            <a:r>
              <a:rPr lang="zh-CN" altLang="en-US" noProof="1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85A5DCC-FE2B-425E-B076-7E6CCBF4A40A}" type="datetime1">
              <a:rPr lang="zh-CN" altLang="en-US"/>
              <a:t>2018/9/20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54DC581-A923-4082-A1F7-87F52061C1FE}" type="slidenum">
              <a:rPr lang="zh-CN" altLang="en-US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941091728"/>
      </p:ext>
    </p:extLst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E5928C0-6E49-4E85-94B6-C337DAE39E84}" type="datetime1">
              <a:rPr lang="zh-CN" altLang="en-US"/>
              <a:t>2018/9/20</a:t>
            </a:fld>
            <a:endParaRPr lang="en-US" altLang="zh-CN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A975927-38C9-4838-999A-779986813940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017107229"/>
      </p:ext>
    </p:extLst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E5928C0-6E49-4E85-94B6-C337DAE39E84}" type="datetime1">
              <a:rPr lang="zh-CN" altLang="en-US"/>
              <a:t>2018/9/20</a:t>
            </a:fld>
            <a:endParaRPr lang="en-US" altLang="zh-CN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39D630A-8FB8-43DB-BDD1-BAF1C9F8441C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394061256"/>
      </p:ext>
    </p:extLst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E5928C0-6E49-4E85-94B6-C337DAE39E84}" type="datetime1">
              <a:rPr lang="zh-CN" altLang="en-US"/>
              <a:t>2018/9/20</a:t>
            </a:fld>
            <a:endParaRPr lang="en-US" altLang="zh-CN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0363F19-9211-48C9-851E-446B94090B6B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7084609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E5928C0-6E49-4E85-94B6-C337DAE39E84}" type="datetime1">
              <a:rPr lang="zh-CN" altLang="en-US"/>
              <a:t>2018/9/20</a:t>
            </a:fld>
            <a:endParaRPr lang="en-US" altLang="zh-CN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AD1BE80-9CAE-42F8-BD5C-D2ADEEBE2856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415903180"/>
      </p:ext>
    </p:extLst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E5928C0-6E49-4E85-94B6-C337DAE39E84}" type="datetime1">
              <a:rPr lang="zh-CN" altLang="en-US"/>
              <a:t>2018/9/20</a:t>
            </a:fld>
            <a:endParaRPr lang="en-US" altLang="zh-CN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DB0B9D6-0D86-40FD-AAED-93BED208794E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54595303"/>
      </p:ext>
    </p:extLst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E5928C0-6E49-4E85-94B6-C337DAE39E84}" type="datetime1">
              <a:rPr lang="zh-CN" altLang="en-US"/>
              <a:t>2018/9/20</a:t>
            </a:fld>
            <a:endParaRPr lang="en-US" altLang="zh-CN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8CC0C1B-2CCA-4990-ADBD-56485AC42458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988611105"/>
      </p:ext>
    </p:extLst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E5928C0-6E49-4E85-94B6-C337DAE39E84}" type="datetime1">
              <a:rPr lang="zh-CN" altLang="en-US"/>
              <a:t>2018/9/20</a:t>
            </a:fld>
            <a:endParaRPr lang="en-US" altLang="zh-CN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BEF1E5E-B85B-4364-8FE8-F154E6BC156D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821918432"/>
      </p:ext>
    </p:extLst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E5928C0-6E49-4E85-94B6-C337DAE39E84}" type="datetime1">
              <a:rPr lang="zh-CN" altLang="en-US"/>
              <a:t>2018/9/20</a:t>
            </a:fld>
            <a:endParaRPr lang="en-US" altLang="zh-CN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A451087-A779-4D83-85B9-D7BF7E0873E1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384477133"/>
      </p:ext>
    </p:extLst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E5928C0-6E49-4E85-94B6-C337DAE39E84}" type="datetime1">
              <a:rPr lang="zh-CN" altLang="en-US"/>
              <a:t>2018/9/20</a:t>
            </a:fld>
            <a:endParaRPr lang="en-US" altLang="zh-CN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059A1A0-4F4B-45FA-9EC6-4B7FC6A39B77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766924399"/>
      </p:ext>
    </p:extLst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E5928C0-6E49-4E85-94B6-C337DAE39E84}" type="datetime1">
              <a:rPr lang="zh-CN" altLang="en-US"/>
              <a:t>2018/9/20</a:t>
            </a:fld>
            <a:endParaRPr lang="en-US" altLang="zh-CN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5BC5EB6-A871-4D28-A105-FCF583FA8B93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961470907"/>
      </p:ext>
    </p:extLst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0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E5928C0-6E49-4E85-94B6-C337DAE39E84}" type="datetime1">
              <a:rPr lang="zh-CN" altLang="en-US"/>
              <a:t>2018/9/20</a:t>
            </a:fld>
            <a:endParaRPr lang="en-US" altLang="zh-CN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BAFC1EF-D180-4A66-BBEA-9C228B4958AF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826589160"/>
      </p:ext>
    </p:extLst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1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E5928C0-6E49-4E85-94B6-C337DAE39E84}" type="datetime1">
              <a:rPr lang="zh-CN" altLang="en-US"/>
              <a:t>2018/9/20</a:t>
            </a:fld>
            <a:endParaRPr lang="en-US" altLang="zh-CN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F73BBE8-7D85-4D89-93AF-70D96E662C49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299028960"/>
      </p:ext>
    </p:extLst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E5928C0-6E49-4E85-94B6-C337DAE39E84}" type="datetime1">
              <a:rPr lang="zh-CN" altLang="en-US"/>
              <a:t>2018/9/20</a:t>
            </a:fld>
            <a:endParaRPr lang="en-US" altLang="zh-CN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2C93EFA-EBD6-4282-80DA-E20CE56ABDE4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583641831"/>
      </p:ext>
    </p:extLst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3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E5928C0-6E49-4E85-94B6-C337DAE39E84}" type="datetime1">
              <a:rPr lang="zh-CN" altLang="en-US"/>
              <a:t>2018/9/20</a:t>
            </a:fld>
            <a:endParaRPr lang="en-US" altLang="zh-CN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906FADF-4E56-42B8-BEF3-DEE59EEF642C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675205580"/>
      </p:ext>
    </p:extLst>
  </p:cSld>
  <p:clrMapOvr>
    <a:masterClrMapping/>
  </p:clrMapOvr>
  <p:transition/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E5928C0-6E49-4E85-94B6-C337DAE39E84}" type="datetime1">
              <a:rPr lang="zh-CN" altLang="en-US"/>
              <a:t>2018/9/20</a:t>
            </a:fld>
            <a:endParaRPr lang="en-US" altLang="zh-CN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626AC9C-6450-439C-9A77-914E33175C12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446090066"/>
      </p:ext>
    </p:extLst>
  </p:cSld>
  <p:clrMapOvr>
    <a:masterClrMapping/>
  </p:clrMapOvr>
  <p:transition/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5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E5928C0-6E49-4E85-94B6-C337DAE39E84}" type="datetime1">
              <a:rPr lang="zh-CN" altLang="en-US"/>
              <a:t>2018/9/20</a:t>
            </a:fld>
            <a:endParaRPr lang="en-US" altLang="zh-CN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D79DED1-1E2C-4E99-8B99-75D7FCE7D166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899195416"/>
      </p:ext>
    </p:extLst>
  </p:cSld>
  <p:clrMapOvr>
    <a:masterClrMapping/>
  </p:clrMapOvr>
  <p:transition/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6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E5928C0-6E49-4E85-94B6-C337DAE39E84}" type="datetime1">
              <a:rPr lang="zh-CN" altLang="en-US"/>
              <a:t>2018/9/20</a:t>
            </a:fld>
            <a:endParaRPr lang="en-US" altLang="zh-CN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51F3F80-083E-453E-BAFD-88C889E9CC67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577354837"/>
      </p:ext>
    </p:extLst>
  </p:cSld>
  <p:clrMapOvr>
    <a:masterClrMapping/>
  </p:clrMapOvr>
  <p:transition/>
  <p:timing/>
</p:sldLayout>
</file>

<file path=ppt/slideLayouts/slideLayout3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7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E5928C0-6E49-4E85-94B6-C337DAE39E84}" type="datetime1">
              <a:rPr lang="zh-CN" altLang="en-US"/>
              <a:t>2018/9/20</a:t>
            </a:fld>
            <a:endParaRPr lang="en-US" altLang="zh-CN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E25B644-EA83-4F7D-A5DE-8767E21357C7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4193440421"/>
      </p:ext>
    </p:extLst>
  </p:cSld>
  <p:clrMapOvr>
    <a:masterClrMapping/>
  </p:clrMapOvr>
  <p:transition/>
  <p:timing/>
</p:sldLayout>
</file>

<file path=ppt/slideLayouts/slideLayout4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8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E5928C0-6E49-4E85-94B6-C337DAE39E84}" type="datetime1">
              <a:rPr lang="zh-CN" altLang="en-US"/>
              <a:t>2018/9/20</a:t>
            </a:fld>
            <a:endParaRPr lang="en-US" altLang="zh-CN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5DF3616-EEB1-40B7-9CEE-F16C3D600242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323766685"/>
      </p:ext>
    </p:extLst>
  </p:cSld>
  <p:clrMapOvr>
    <a:masterClrMapping/>
  </p:clrMapOvr>
  <p:transition/>
  <p:timing/>
</p:sldLayout>
</file>

<file path=ppt/slideLayouts/slideLayout4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9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E5928C0-6E49-4E85-94B6-C337DAE39E84}" type="datetime1">
              <a:rPr lang="zh-CN" altLang="en-US"/>
              <a:t>2018/9/20</a:t>
            </a:fld>
            <a:endParaRPr lang="en-US" altLang="zh-CN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5555E1F-7941-4A60-8687-C5A2D8EEC1AD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210260681"/>
      </p:ext>
    </p:extLst>
  </p:cSld>
  <p:clrMapOvr>
    <a:masterClrMapping/>
  </p:clrMapOvr>
  <p:transition/>
  <p:timing/>
</p:sldLayout>
</file>

<file path=ppt/slideLayouts/slideLayout4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0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E5928C0-6E49-4E85-94B6-C337DAE39E84}" type="datetime1">
              <a:rPr lang="zh-CN" altLang="en-US"/>
              <a:t>2018/9/20</a:t>
            </a:fld>
            <a:endParaRPr lang="en-US" altLang="zh-CN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6CD6F89-9E9B-46A9-BF5E-BF4CFBED2857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422279984"/>
      </p:ext>
    </p:extLst>
  </p:cSld>
  <p:clrMapOvr>
    <a:masterClrMapping/>
  </p:clrMapOvr>
  <p:transition/>
  <p:timing/>
</p:sldLayout>
</file>

<file path=ppt/slideLayouts/slideLayout4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1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E5928C0-6E49-4E85-94B6-C337DAE39E84}" type="datetime1">
              <a:rPr lang="zh-CN" altLang="en-US"/>
              <a:t>2018/9/20</a:t>
            </a:fld>
            <a:endParaRPr lang="en-US" altLang="zh-CN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22573A1-9368-4839-83B3-3B101D584BA3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389062299"/>
      </p:ext>
    </p:extLst>
  </p:cSld>
  <p:clrMapOvr>
    <a:masterClrMapping/>
  </p:clrMapOvr>
  <p:transition/>
  <p:timing/>
</p:sldLayout>
</file>

<file path=ppt/slideLayouts/slideLayout4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2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E5928C0-6E49-4E85-94B6-C337DAE39E84}" type="datetime1">
              <a:rPr lang="zh-CN" altLang="en-US"/>
              <a:t>2018/9/20</a:t>
            </a:fld>
            <a:endParaRPr lang="en-US" altLang="zh-CN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A5D15F7-1D8B-4662-B8A6-736833686389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491151881"/>
      </p:ext>
    </p:extLst>
  </p:cSld>
  <p:clrMapOvr>
    <a:masterClrMapping/>
  </p:clrMapOvr>
  <p:transition/>
  <p:timing/>
</p:sldLayout>
</file>

<file path=ppt/slideLayouts/slideLayout4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3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noProof="1" smtClean="0"/>
              <a:t>单击此处编辑母版标题样式</a:t>
            </a:r>
            <a:endParaRPr lang="zh-CN" altLang="en-US" noProof="1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0E5928C0-6E49-4E85-94B6-C337DAE39E84}" type="datetime1">
              <a:rPr lang="zh-CN" altLang="en-US"/>
              <a:t>2018/9/20</a:t>
            </a:fld>
            <a:endParaRPr lang="en-US" altLang="zh-CN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 altLang="zh-CN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EC067DB-A431-49A5-94AF-A3BA2DE362E0}" type="slidenum">
              <a:rPr lang="en-US" altLang="zh-CN"/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584834733"/>
      </p:ext>
    </p:extLst>
  </p:cSld>
  <p:clrMapOvr>
    <a:masterClrMapping/>
  </p:clrMapOvr>
  <p:transition/>
  <p:timing/>
</p:sldLayout>
</file>

<file path=ppt/slideLayouts/slideLayout4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首页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2"/>
          <p:cNvSpPr>
            <a:spLocks noGrp="1"/>
          </p:cNvSpPr>
          <p:nvPr>
            <p:ph idx="1" hasCustomPrompt="1"/>
          </p:nvPr>
        </p:nvSpPr>
        <p:spPr bwMode="auto">
          <a:xfrm>
            <a:off x="1722852" y="3469521"/>
            <a:ext cx="8444139" cy="7735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2800"/>
            </a:lvl1pPr>
          </a:lstStyle>
          <a:p>
            <a:pPr lvl="0"/>
            <a:r>
              <a:rPr lang="zh-CN" altLang="en-US"/>
              <a:t>小标题</a:t>
            </a:r>
          </a:p>
        </p:txBody>
      </p:sp>
      <p:sp>
        <p:nvSpPr>
          <p:cNvPr id="23" name="标题 22"/>
          <p:cNvSpPr>
            <a:spLocks noGrp="1"/>
          </p:cNvSpPr>
          <p:nvPr>
            <p:ph type="title" hasCustomPrompt="1"/>
          </p:nvPr>
        </p:nvSpPr>
        <p:spPr>
          <a:xfrm>
            <a:off x="914539" y="1717913"/>
            <a:ext cx="10060772" cy="1325880"/>
          </a:xfrm>
        </p:spPr>
        <p:txBody>
          <a:bodyPr/>
          <a:lstStyle>
            <a:lvl1pPr>
              <a:defRPr/>
            </a:lvl1pPr>
          </a:lstStyle>
          <a:p>
            <a:r>
              <a:rPr lang="zh-CN" altLang="en-US"/>
              <a:t>标题</a:t>
            </a:r>
          </a:p>
        </p:txBody>
      </p:sp>
    </p:spTree>
    <p:extLst>
      <p:ext uri="{BB962C8B-B14F-4D97-AF65-F5344CB8AC3E}">
        <p14:creationId xmlns:p14="http://schemas.microsoft.com/office/powerpoint/2010/main" val="3322221402"/>
      </p:ext>
    </p:extLst>
  </p:cSld>
  <p:clrMapOvr>
    <a:masterClrMapping/>
  </p:clrMapOvr>
  <p:transition/>
  <p:timing/>
</p:sldLayout>
</file>

<file path=ppt/slideLayouts/slideLayout4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24308" y="960831"/>
            <a:ext cx="8084219" cy="1325880"/>
          </a:xfrm>
        </p:spPr>
        <p:txBody>
          <a:bodyPr/>
          <a:lstStyle>
            <a:lvl1pPr>
              <a:defRPr sz="2800" b="1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2792489" y="2430860"/>
            <a:ext cx="6380391" cy="822960"/>
          </a:xfrm>
        </p:spPr>
        <p:txBody>
          <a:bodyPr/>
          <a:lstStyle>
            <a:lvl1pPr algn="l">
              <a:defRPr sz="2400">
                <a:latin typeface="楷体" panose="02010609060101010101" pitchFamily="49" charset="-122"/>
                <a:ea typeface="楷体" panose="02010609060101010101" pitchFamily="49" charset="-122"/>
              </a:defRPr>
            </a:lvl1pPr>
            <a:lvl2pPr algn="l">
              <a:defRPr sz="1800">
                <a:latin typeface="楷体" panose="02010609060101010101" pitchFamily="49" charset="-122"/>
                <a:ea typeface="楷体" panose="02010609060101010101" pitchFamily="49" charset="-122"/>
              </a:defRPr>
            </a:lvl2pPr>
            <a:lvl3pPr algn="l">
              <a:defRPr sz="1800">
                <a:latin typeface="楷体" panose="02010609060101010101" pitchFamily="49" charset="-122"/>
                <a:ea typeface="楷体" panose="02010609060101010101" pitchFamily="49" charset="-122"/>
              </a:defRPr>
            </a:lvl3pPr>
            <a:lvl4pPr algn="l">
              <a:defRPr sz="1800">
                <a:latin typeface="楷体" panose="02010609060101010101" pitchFamily="49" charset="-122"/>
                <a:ea typeface="楷体" panose="02010609060101010101" pitchFamily="49" charset="-122"/>
              </a:defRPr>
            </a:lvl4pPr>
            <a:lvl5pPr algn="l">
              <a:defRPr sz="1800">
                <a:latin typeface="楷体" panose="02010609060101010101" pitchFamily="49" charset="-122"/>
                <a:ea typeface="楷体" panose="020106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  <p:extLst>
      <p:ext uri="{BB962C8B-B14F-4D97-AF65-F5344CB8AC3E}">
        <p14:creationId xmlns:p14="http://schemas.microsoft.com/office/powerpoint/2010/main" val="2232636250"/>
      </p:ext>
    </p:extLst>
  </p:cSld>
  <p:clrMapOvr>
    <a:masterClrMapping/>
  </p:clrMapOvr>
  <p:transition>
    <p:checker dir="vert"/>
  </p:transition>
  <p:timing/>
</p:sldLayout>
</file>

<file path=ppt/slideLayouts/slideLayout4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421743360"/>
      </p:ext>
    </p:extLst>
  </p:cSld>
  <p:clrMapOvr>
    <a:masterClrMapping/>
  </p:clrMapOvr>
  <p:transition>
    <p:checker dir="vert"/>
  </p:transition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slideLayout" Target="../slideLayouts/slideLayout30.xml" /><Relationship Id="rId2" Type="http://schemas.openxmlformats.org/officeDocument/2006/relationships/slideLayout" Target="../slideLayouts/slideLayout13.xml" /><Relationship Id="rId20" Type="http://schemas.openxmlformats.org/officeDocument/2006/relationships/slideLayout" Target="../slideLayouts/slideLayout31.xml" /><Relationship Id="rId21" Type="http://schemas.openxmlformats.org/officeDocument/2006/relationships/slideLayout" Target="../slideLayouts/slideLayout32.xml" /><Relationship Id="rId22" Type="http://schemas.openxmlformats.org/officeDocument/2006/relationships/slideLayout" Target="../slideLayouts/slideLayout33.xml" /><Relationship Id="rId23" Type="http://schemas.openxmlformats.org/officeDocument/2006/relationships/slideLayout" Target="../slideLayouts/slideLayout34.xml" /><Relationship Id="rId24" Type="http://schemas.openxmlformats.org/officeDocument/2006/relationships/slideLayout" Target="../slideLayouts/slideLayout35.xml" /><Relationship Id="rId25" Type="http://schemas.openxmlformats.org/officeDocument/2006/relationships/slideLayout" Target="../slideLayouts/slideLayout36.xml" /><Relationship Id="rId26" Type="http://schemas.openxmlformats.org/officeDocument/2006/relationships/slideLayout" Target="../slideLayouts/slideLayout37.xml" /><Relationship Id="rId27" Type="http://schemas.openxmlformats.org/officeDocument/2006/relationships/slideLayout" Target="../slideLayouts/slideLayout38.xml" /><Relationship Id="rId28" Type="http://schemas.openxmlformats.org/officeDocument/2006/relationships/slideLayout" Target="../slideLayouts/slideLayout39.xml" /><Relationship Id="rId29" Type="http://schemas.openxmlformats.org/officeDocument/2006/relationships/slideLayout" Target="../slideLayouts/slideLayout40.xml" /><Relationship Id="rId3" Type="http://schemas.openxmlformats.org/officeDocument/2006/relationships/slideLayout" Target="../slideLayouts/slideLayout14.xml" /><Relationship Id="rId30" Type="http://schemas.openxmlformats.org/officeDocument/2006/relationships/slideLayout" Target="../slideLayouts/slideLayout41.xml" /><Relationship Id="rId31" Type="http://schemas.openxmlformats.org/officeDocument/2006/relationships/slideLayout" Target="../slideLayouts/slideLayout42.xml" /><Relationship Id="rId32" Type="http://schemas.openxmlformats.org/officeDocument/2006/relationships/slideLayout" Target="../slideLayouts/slideLayout43.xml" /><Relationship Id="rId33" Type="http://schemas.openxmlformats.org/officeDocument/2006/relationships/slideLayout" Target="../slideLayouts/slideLayout44.xml" /><Relationship Id="rId34" Type="http://schemas.openxmlformats.org/officeDocument/2006/relationships/slideLayout" Target="../slideLayouts/slideLayout45.xml" /><Relationship Id="rId35" Type="http://schemas.openxmlformats.org/officeDocument/2006/relationships/image" Target="../media/image2.png" /><Relationship Id="rId36" Type="http://schemas.openxmlformats.org/officeDocument/2006/relationships/tags" Target="../tags/tag1.xml" /><Relationship Id="rId37" Type="http://schemas.openxmlformats.org/officeDocument/2006/relationships/tags" Target="../tags/tag2.xml" /><Relationship Id="rId38" Type="http://schemas.openxmlformats.org/officeDocument/2006/relationships/tags" Target="../tags/tag3.xml" /><Relationship Id="rId39" Type="http://schemas.openxmlformats.org/officeDocument/2006/relationships/image" Target="../media/image3.png" /><Relationship Id="rId4" Type="http://schemas.openxmlformats.org/officeDocument/2006/relationships/slideLayout" Target="../slideLayouts/slideLayout15.xml" /><Relationship Id="rId40" Type="http://schemas.openxmlformats.org/officeDocument/2006/relationships/theme" Target="../theme/theme2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6.xml" /><Relationship Id="rId2" Type="http://schemas.openxmlformats.org/officeDocument/2006/relationships/slideLayout" Target="../slideLayouts/slideLayout47.xml" /><Relationship Id="rId3" Type="http://schemas.openxmlformats.org/officeDocument/2006/relationships/slideLayout" Target="../slideLayouts/slideLayout48.xml" /><Relationship Id="rId4" Type="http://schemas.openxmlformats.org/officeDocument/2006/relationships/image" Target="../media/image4.jpeg" /><Relationship Id="rId5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26" name="图片 6"/>
          <p:cNvPicPr>
            <a:picLocks noChangeAspect="1" noChangeArrowheads="1"/>
          </p:cNvPicPr>
          <p:nvPr/>
        </p:nvPicPr>
        <p:blipFill>
          <a:blip r:embed="rId3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0" y="4848226"/>
            <a:ext cx="9144000" cy="2009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7" name="Title Placeholder 1"/>
          <p:cNvSpPr>
            <a:spLocks noGrp="1" noChangeArrowheads="1"/>
          </p:cNvSpPr>
          <p:nvPr>
            <p:ph type="title" idx="4294967295"/>
            <p:custDataLst>
              <p:tags r:id="rId36"/>
            </p:custDataLst>
          </p:nvPr>
        </p:nvSpPr>
        <p:spPr bwMode="auto">
          <a:xfrm>
            <a:off x="628650" y="365126"/>
            <a:ext cx="7886700" cy="779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en-US" altLang="zh-CN" smtClean="0"/>
          </a:p>
        </p:txBody>
      </p:sp>
      <p:sp>
        <p:nvSpPr>
          <p:cNvPr id="1028" name="Text Placeholder 2"/>
          <p:cNvSpPr>
            <a:spLocks noGrp="1" noChangeArrowheads="1"/>
          </p:cNvSpPr>
          <p:nvPr>
            <p:ph type="body" idx="5"/>
            <p:custDataLst>
              <p:tags r:id="rId37"/>
            </p:custDataLst>
          </p:nvPr>
        </p:nvSpPr>
        <p:spPr bwMode="auto">
          <a:xfrm>
            <a:off x="628650" y="1281113"/>
            <a:ext cx="7886700" cy="4895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altLang="zh-CN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sz="1600" kern="1200">
                <a:solidFill>
                  <a:schemeClr val="bg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0E5928C0-6E49-4E85-94B6-C337DAE39E84}" type="datetime1">
              <a:rPr lang="zh-CN" altLang="en-US"/>
              <a:t>2024/8/31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>
            <a:defPPr>
              <a:defRPr lang="zh-CN"/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sz="1600" kern="1200">
                <a:solidFill>
                  <a:schemeClr val="bg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>
            <a:defPPr>
              <a:defRPr lang="zh-CN"/>
            </a:defPPr>
            <a:lvl1pPr algn="r" rtl="0" eaLnBrk="0" fontAlgn="base" hangingPunct="0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sz="1600" kern="1200">
                <a:solidFill>
                  <a:schemeClr val="bg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57EA5F5B-654F-4D0B-90C8-FB537DA7FB47}" type="slidenum">
              <a:rPr lang="en-US" altLang="zh-CN"/>
              <a:t>0</a:t>
            </a:fld>
            <a:endParaRPr lang="en-US" altLang="zh-CN"/>
          </a:p>
        </p:txBody>
      </p:sp>
      <p:sp>
        <p:nvSpPr>
          <p:cNvPr id="8" name="KSO_TEMPLATE" hidden="1"/>
          <p:cNvSpPr/>
          <p:nvPr>
            <p:custDataLst>
              <p:tags r:id="rId3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0" hangingPunct="0"/>
            <a:endParaRPr lang="zh-CN" altLang="en-US">
              <a:solidFill>
                <a:srgbClr val="FFFFFF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712" r:id="rId2"/>
    <p:sldLayoutId id="2147483713" r:id="rId3"/>
    <p:sldLayoutId id="2147483714" r:id="rId4"/>
    <p:sldLayoutId id="2147483715" r:id="rId5"/>
    <p:sldLayoutId id="2147483716" r:id="rId6"/>
    <p:sldLayoutId id="2147483717" r:id="rId7"/>
    <p:sldLayoutId id="2147483718" r:id="rId8"/>
    <p:sldLayoutId id="2147483719" r:id="rId9"/>
    <p:sldLayoutId id="2147483720" r:id="rId10"/>
    <p:sldLayoutId id="2147483721" r:id="rId11"/>
    <p:sldLayoutId id="2147483722" r:id="rId12"/>
    <p:sldLayoutId id="2147483723" r:id="rId13"/>
    <p:sldLayoutId id="2147483724" r:id="rId14"/>
    <p:sldLayoutId id="2147483725" r:id="rId15"/>
    <p:sldLayoutId id="2147483726" r:id="rId16"/>
    <p:sldLayoutId id="2147483727" r:id="rId17"/>
    <p:sldLayoutId id="2147483728" r:id="rId18"/>
    <p:sldLayoutId id="2147483729" r:id="rId19"/>
    <p:sldLayoutId id="2147483730" r:id="rId20"/>
    <p:sldLayoutId id="2147483731" r:id="rId21"/>
    <p:sldLayoutId id="2147483732" r:id="rId22"/>
    <p:sldLayoutId id="2147483733" r:id="rId23"/>
    <p:sldLayoutId id="2147483734" r:id="rId24"/>
    <p:sldLayoutId id="2147483735" r:id="rId25"/>
    <p:sldLayoutId id="2147483736" r:id="rId26"/>
    <p:sldLayoutId id="2147483737" r:id="rId27"/>
    <p:sldLayoutId id="2147483738" r:id="rId28"/>
    <p:sldLayoutId id="2147483739" r:id="rId29"/>
    <p:sldLayoutId id="2147483740" r:id="rId30"/>
    <p:sldLayoutId id="2147483741" r:id="rId31"/>
    <p:sldLayoutId id="2147483742" r:id="rId32"/>
    <p:sldLayoutId id="2147483743" r:id="rId33"/>
    <p:sldLayoutId id="2147483744" r:id="rId34"/>
  </p:sldLayoutIdLst>
  <p:transition/>
  <p:timing/>
  <p:txStyles>
    <p:titleStyle>
      <a:lvl1pPr algn="l" rtl="0" fontAlgn="base">
        <a:lnSpc>
          <a:spcPct val="90000"/>
        </a:lnSpc>
        <a:spcBef>
          <a:spcPct val="0"/>
        </a:spcBef>
        <a:spcAft>
          <a:spcPct val="0"/>
        </a:spcAft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algn="l" rtl="0" fontAlgn="base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chemeClr val="accent1"/>
          </a:solidFill>
          <a:latin typeface="Arial" pitchFamily="34" charset="0"/>
          <a:ea typeface="黑体" pitchFamily="49" charset="-122"/>
        </a:defRPr>
      </a:lvl2pPr>
      <a:lvl3pPr algn="l" rtl="0" fontAlgn="base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chemeClr val="accent1"/>
          </a:solidFill>
          <a:latin typeface="Arial" pitchFamily="34" charset="0"/>
          <a:ea typeface="黑体" pitchFamily="49" charset="-122"/>
        </a:defRPr>
      </a:lvl3pPr>
      <a:lvl4pPr algn="l" rtl="0" fontAlgn="base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chemeClr val="accent1"/>
          </a:solidFill>
          <a:latin typeface="Arial" pitchFamily="34" charset="0"/>
          <a:ea typeface="黑体" pitchFamily="49" charset="-122"/>
        </a:defRPr>
      </a:lvl4pPr>
      <a:lvl5pPr algn="l" rtl="0" fontAlgn="base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chemeClr val="accent1"/>
          </a:solidFill>
          <a:latin typeface="Arial" pitchFamily="34" charset="0"/>
          <a:ea typeface="黑体" pitchFamily="49" charset="-122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chemeClr val="accent1"/>
          </a:solidFill>
          <a:latin typeface="Arial" pitchFamily="34" charset="0"/>
          <a:ea typeface="黑体" pitchFamily="49" charset="-122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chemeClr val="accent1"/>
          </a:solidFill>
          <a:latin typeface="Arial" pitchFamily="34" charset="0"/>
          <a:ea typeface="黑体" pitchFamily="49" charset="-122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chemeClr val="accent1"/>
          </a:solidFill>
          <a:latin typeface="Arial" pitchFamily="34" charset="0"/>
          <a:ea typeface="黑体" pitchFamily="49" charset="-122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3600">
          <a:solidFill>
            <a:schemeClr val="accent1"/>
          </a:solidFill>
          <a:latin typeface="Arial" pitchFamily="34" charset="0"/>
          <a:ea typeface="黑体" pitchFamily="49" charset="-122"/>
        </a:defRPr>
      </a:lvl9pPr>
    </p:titleStyle>
    <p:bodyStyle>
      <a:lvl1pPr marL="342900" indent="-342900" algn="l" rtl="0" fontAlgn="base">
        <a:lnSpc>
          <a:spcPct val="90000"/>
        </a:lnSpc>
        <a:spcBef>
          <a:spcPts val="1000"/>
        </a:spcBef>
        <a:spcAft>
          <a:spcPct val="0"/>
        </a:spcAft>
        <a:buBlip>
          <a:blip r:embed="rId39"/>
        </a:buBlip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800100" indent="-3429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257300" indent="-3429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657350" indent="-28575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114550" indent="-28575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Pr>
        <a:blipFill dpi="0" rotWithShape="1">
          <a:blip r:embed="rId4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7" name="标题占位符 1"/>
          <p:cNvSpPr>
            <a:spLocks noGrp="1"/>
          </p:cNvSpPr>
          <p:nvPr>
            <p:ph type="title"/>
          </p:nvPr>
        </p:nvSpPr>
        <p:spPr bwMode="auto">
          <a:xfrm>
            <a:off x="4476754" y="1821180"/>
            <a:ext cx="3238500" cy="13258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/>
              <a:t>大</a:t>
            </a:r>
          </a:p>
        </p:txBody>
      </p:sp>
      <p:sp>
        <p:nvSpPr>
          <p:cNvPr id="1028" name="文本占位符 2"/>
          <p:cNvSpPr>
            <a:spLocks noGrp="1"/>
          </p:cNvSpPr>
          <p:nvPr>
            <p:ph type="body" idx="1"/>
          </p:nvPr>
        </p:nvSpPr>
        <p:spPr bwMode="auto">
          <a:xfrm>
            <a:off x="4563535" y="3381376"/>
            <a:ext cx="3064933" cy="8229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/>
              <a:t>小</a:t>
            </a:r>
          </a:p>
        </p:txBody>
      </p:sp>
    </p:spTree>
    <p:extLst>
      <p:ext uri="{BB962C8B-B14F-4D97-AF65-F5344CB8AC3E}">
        <p14:creationId xmlns:p14="http://schemas.microsoft.com/office/powerpoint/2010/main" val="27898018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6" r:id="rId1"/>
    <p:sldLayoutId id="2147483747" r:id="rId2"/>
    <p:sldLayoutId id="2147483748" r:id="rId3"/>
  </p:sldLayoutIdLst>
  <p:transition>
    <p:checker dir="vert"/>
  </p:transition>
  <p:timing/>
  <p:txStyles>
    <p:titleStyle>
      <a:lvl1pPr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楷体" panose="02010609060101010101" pitchFamily="49" charset="-122"/>
          <a:ea typeface="楷体" panose="02010609060101010101" pitchFamily="49" charset="-122"/>
          <a:cs typeface="+mj-cs"/>
        </a:defRPr>
      </a:lvl1pPr>
      <a:lvl2pPr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960">
          <a:solidFill>
            <a:schemeClr val="tx1"/>
          </a:solidFill>
          <a:latin typeface="楷体" panose="02010609060101010101" pitchFamily="49" charset="-122"/>
          <a:ea typeface="楷体" panose="02010609060101010101" pitchFamily="49" charset="-122"/>
        </a:defRPr>
      </a:lvl2pPr>
      <a:lvl3pPr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960">
          <a:solidFill>
            <a:schemeClr val="tx1"/>
          </a:solidFill>
          <a:latin typeface="楷体" panose="02010609060101010101" pitchFamily="49" charset="-122"/>
          <a:ea typeface="楷体" panose="02010609060101010101" pitchFamily="49" charset="-122"/>
        </a:defRPr>
      </a:lvl3pPr>
      <a:lvl4pPr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960">
          <a:solidFill>
            <a:schemeClr val="tx1"/>
          </a:solidFill>
          <a:latin typeface="楷体" panose="02010609060101010101" pitchFamily="49" charset="-122"/>
          <a:ea typeface="楷体" panose="02010609060101010101" pitchFamily="49" charset="-122"/>
        </a:defRPr>
      </a:lvl4pPr>
      <a:lvl5pPr algn="ctr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960">
          <a:solidFill>
            <a:schemeClr val="tx1"/>
          </a:solidFill>
          <a:latin typeface="楷体" panose="02010609060101010101" pitchFamily="49" charset="-122"/>
          <a:ea typeface="楷体" panose="02010609060101010101" pitchFamily="49" charset="-122"/>
        </a:defRPr>
      </a:lvl5pPr>
      <a:lvl6pPr marL="411480"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96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6pPr>
      <a:lvl7pPr marL="822960"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96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7pPr>
      <a:lvl8pPr marL="1234440"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96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8pPr>
      <a:lvl9pPr marL="1645920"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960">
          <a:solidFill>
            <a:schemeClr val="tx1"/>
          </a:solidFill>
          <a:latin typeface="Calibri Light" panose="020f0302020204030204" pitchFamily="34" charset="0"/>
          <a:ea typeface="宋体" panose="02010600030101010101" pitchFamily="2" charset="-122"/>
        </a:defRPr>
      </a:lvl9pPr>
    </p:titleStyle>
    <p:bodyStyle>
      <a:lvl1pPr algn="ctr" rtl="0" eaLnBrk="1" fontAlgn="base" hangingPunct="1">
        <a:lnSpc>
          <a:spcPct val="90000"/>
        </a:lnSpc>
        <a:spcBef>
          <a:spcPts val="900"/>
        </a:spcBef>
        <a:spcAft>
          <a:spcPct val="0"/>
        </a:spcAft>
        <a:buFont typeface="Arial" pitchFamily="34" charset="0"/>
        <a:defRPr sz="2800" kern="1200">
          <a:solidFill>
            <a:schemeClr val="tx1"/>
          </a:solidFill>
          <a:latin typeface="楷体" panose="02010609060101010101" pitchFamily="49" charset="-122"/>
          <a:ea typeface="楷体" panose="02010609060101010101" pitchFamily="49" charset="-122"/>
          <a:cs typeface="+mn-cs"/>
        </a:defRPr>
      </a:lvl1pPr>
      <a:lvl2pPr marL="617220" indent="-205740" algn="l" rtl="0" eaLnBrk="1" fontAlgn="base" hangingPunct="1">
        <a:lnSpc>
          <a:spcPct val="90000"/>
        </a:lnSpc>
        <a:spcBef>
          <a:spcPts val="450"/>
        </a:spcBef>
        <a:spcAft>
          <a:spcPct val="0"/>
        </a:spcAft>
        <a:buFont typeface="Arial" pitchFamily="34" charset="0"/>
        <a:buChar char="•"/>
        <a:defRPr sz="2160" kern="1200">
          <a:solidFill>
            <a:schemeClr val="tx1"/>
          </a:solidFill>
          <a:latin typeface="+mn-lt"/>
          <a:ea typeface="+mn-ea"/>
          <a:cs typeface="+mn-cs"/>
        </a:defRPr>
      </a:lvl2pPr>
      <a:lvl3pPr marL="1028700" indent="-205740" algn="l" rtl="0" eaLnBrk="1" fontAlgn="base" hangingPunct="1">
        <a:lnSpc>
          <a:spcPct val="90000"/>
        </a:lnSpc>
        <a:spcBef>
          <a:spcPts val="450"/>
        </a:spcBef>
        <a:spcAft>
          <a:spcPct val="0"/>
        </a:spcAft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440180" indent="-205740" algn="l" rtl="0" eaLnBrk="1" fontAlgn="base" hangingPunct="1">
        <a:lnSpc>
          <a:spcPct val="90000"/>
        </a:lnSpc>
        <a:spcBef>
          <a:spcPts val="450"/>
        </a:spcBef>
        <a:spcAft>
          <a:spcPct val="0"/>
        </a:spcAft>
        <a:buFont typeface="Arial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851660" indent="-205740" algn="l" rtl="0" eaLnBrk="1" fontAlgn="base" hangingPunct="1">
        <a:lnSpc>
          <a:spcPct val="90000"/>
        </a:lnSpc>
        <a:spcBef>
          <a:spcPts val="450"/>
        </a:spcBef>
        <a:spcAft>
          <a:spcPct val="0"/>
        </a:spcAft>
        <a:buFont typeface="Arial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263140" indent="-205740" algn="l" defTabSz="822960" rtl="0" eaLnBrk="1" latinLnBrk="0" hangingPunct="1">
        <a:lnSpc>
          <a:spcPct val="90000"/>
        </a:lnSpc>
        <a:spcBef>
          <a:spcPts val="450"/>
        </a:spcBef>
        <a:buFont typeface="Arial" pitchFamily="34" charset="0"/>
        <a:buChar char="•"/>
        <a:defRPr sz="1620" kern="1200">
          <a:solidFill>
            <a:schemeClr val="tx1"/>
          </a:solidFill>
          <a:latin typeface="+mn-lt"/>
          <a:ea typeface="+mn-ea"/>
          <a:cs typeface="+mn-cs"/>
        </a:defRPr>
      </a:lvl6pPr>
      <a:lvl7pPr marL="2674620" indent="-205740" algn="l" defTabSz="822960" rtl="0" eaLnBrk="1" latinLnBrk="0" hangingPunct="1">
        <a:lnSpc>
          <a:spcPct val="90000"/>
        </a:lnSpc>
        <a:spcBef>
          <a:spcPts val="450"/>
        </a:spcBef>
        <a:buFont typeface="Arial" pitchFamily="34" charset="0"/>
        <a:buChar char="•"/>
        <a:defRPr sz="1620" kern="1200">
          <a:solidFill>
            <a:schemeClr val="tx1"/>
          </a:solidFill>
          <a:latin typeface="+mn-lt"/>
          <a:ea typeface="+mn-ea"/>
          <a:cs typeface="+mn-cs"/>
        </a:defRPr>
      </a:lvl7pPr>
      <a:lvl8pPr marL="3086100" indent="-205740" algn="l" defTabSz="822960" rtl="0" eaLnBrk="1" latinLnBrk="0" hangingPunct="1">
        <a:lnSpc>
          <a:spcPct val="90000"/>
        </a:lnSpc>
        <a:spcBef>
          <a:spcPts val="450"/>
        </a:spcBef>
        <a:buFont typeface="Arial" pitchFamily="34" charset="0"/>
        <a:buChar char="•"/>
        <a:defRPr sz="1620" kern="1200">
          <a:solidFill>
            <a:schemeClr val="tx1"/>
          </a:solidFill>
          <a:latin typeface="+mn-lt"/>
          <a:ea typeface="+mn-ea"/>
          <a:cs typeface="+mn-cs"/>
        </a:defRPr>
      </a:lvl8pPr>
      <a:lvl9pPr marL="3497580" indent="-205740" algn="l" defTabSz="822960" rtl="0" eaLnBrk="1" latinLnBrk="0" hangingPunct="1">
        <a:lnSpc>
          <a:spcPct val="90000"/>
        </a:lnSpc>
        <a:spcBef>
          <a:spcPts val="450"/>
        </a:spcBef>
        <a:buFont typeface="Arial" pitchFamily="34" charset="0"/>
        <a:buChar char="•"/>
        <a:defRPr sz="162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822960" rtl="0" eaLnBrk="1" latinLnBrk="0" hangingPunct="1">
        <a:defRPr sz="1620" kern="1200">
          <a:solidFill>
            <a:schemeClr val="tx1"/>
          </a:solidFill>
          <a:latin typeface="+mn-lt"/>
          <a:ea typeface="+mn-ea"/>
          <a:cs typeface="+mn-cs"/>
        </a:defRPr>
      </a:lvl1pPr>
      <a:lvl2pPr marL="411480" algn="l" defTabSz="822960" rtl="0" eaLnBrk="1" latinLnBrk="0" hangingPunct="1">
        <a:defRPr sz="162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algn="l" defTabSz="822960" rtl="0" eaLnBrk="1" latinLnBrk="0" hangingPunct="1">
        <a:defRPr sz="162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algn="l" defTabSz="822960" rtl="0" eaLnBrk="1" latinLnBrk="0" hangingPunct="1">
        <a:defRPr sz="162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algn="l" defTabSz="822960" rtl="0" eaLnBrk="1" latinLnBrk="0" hangingPunct="1">
        <a:defRPr sz="1620" kern="1200">
          <a:solidFill>
            <a:schemeClr val="tx1"/>
          </a:solidFill>
          <a:latin typeface="+mn-lt"/>
          <a:ea typeface="+mn-ea"/>
          <a:cs typeface="+mn-cs"/>
        </a:defRPr>
      </a:lvl5pPr>
      <a:lvl6pPr marL="2057400" algn="l" defTabSz="822960" rtl="0" eaLnBrk="1" latinLnBrk="0" hangingPunct="1">
        <a:defRPr sz="1620" kern="1200">
          <a:solidFill>
            <a:schemeClr val="tx1"/>
          </a:solidFill>
          <a:latin typeface="+mn-lt"/>
          <a:ea typeface="+mn-ea"/>
          <a:cs typeface="+mn-cs"/>
        </a:defRPr>
      </a:lvl6pPr>
      <a:lvl7pPr marL="2468880" algn="l" defTabSz="822960" rtl="0" eaLnBrk="1" latinLnBrk="0" hangingPunct="1">
        <a:defRPr sz="1620" kern="1200">
          <a:solidFill>
            <a:schemeClr val="tx1"/>
          </a:solidFill>
          <a:latin typeface="+mn-lt"/>
          <a:ea typeface="+mn-ea"/>
          <a:cs typeface="+mn-cs"/>
        </a:defRPr>
      </a:lvl7pPr>
      <a:lvl8pPr marL="2880360" algn="l" defTabSz="822960" rtl="0" eaLnBrk="1" latinLnBrk="0" hangingPunct="1">
        <a:defRPr sz="1620" kern="1200">
          <a:solidFill>
            <a:schemeClr val="tx1"/>
          </a:solidFill>
          <a:latin typeface="+mn-lt"/>
          <a:ea typeface="+mn-ea"/>
          <a:cs typeface="+mn-cs"/>
        </a:defRPr>
      </a:lvl8pPr>
      <a:lvl9pPr marL="3291840" algn="l" defTabSz="822960" rtl="0" eaLnBrk="1" latinLnBrk="0" hangingPunct="1">
        <a:defRPr sz="162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5.xml" /><Relationship Id="rId2" Type="http://schemas.openxmlformats.org/officeDocument/2006/relationships/image" Target="../media/image5.png" /><Relationship Id="rId3" Type="http://schemas.openxmlformats.org/officeDocument/2006/relationships/tags" Target="../tags/tag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3.xml" /><Relationship Id="rId2" Type="http://schemas.openxmlformats.org/officeDocument/2006/relationships/image" Target="../media/image6.jpeg" /><Relationship Id="rId3" Type="http://schemas.openxmlformats.org/officeDocument/2006/relationships/tags" Target="../tags/tag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2.xml" /><Relationship Id="rId2" Type="http://schemas.openxmlformats.org/officeDocument/2006/relationships/image" Target="../media/image7.png" /><Relationship Id="rId3" Type="http://schemas.openxmlformats.org/officeDocument/2006/relationships/image" Target="../media/image8.jpeg" /><Relationship Id="rId4" Type="http://schemas.openxmlformats.org/officeDocument/2006/relationships/tags" Target="../tags/tag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1.xml" /><Relationship Id="rId2" Type="http://schemas.openxmlformats.org/officeDocument/2006/relationships/image" Target="../media/image9.png" /><Relationship Id="rId3" Type="http://schemas.openxmlformats.org/officeDocument/2006/relationships/tags" Target="../tags/tag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0.xml" /><Relationship Id="rId2" Type="http://schemas.openxmlformats.org/officeDocument/2006/relationships/tags" Target="../tags/tag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9.xml" /><Relationship Id="rId2" Type="http://schemas.openxmlformats.org/officeDocument/2006/relationships/tags" Target="../tags/tag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8.xml" /><Relationship Id="rId2" Type="http://schemas.openxmlformats.org/officeDocument/2006/relationships/tags" Target="../tags/tag1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8.xml" /><Relationship Id="rId2" Type="http://schemas.openxmlformats.org/officeDocument/2006/relationships/image" Target="../media/image10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8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8.xml" /><Relationship Id="rId2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7201121034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218" name="组合 8"/>
          <p:cNvGrpSpPr/>
          <p:nvPr/>
        </p:nvGrpSpPr>
        <p:grpSpPr>
          <a:xfrm>
            <a:off x="957603" y="1150506"/>
            <a:ext cx="4575974" cy="1960830"/>
            <a:chOff x="607961" y="2016167"/>
            <a:chExt cx="6101297" cy="1962419"/>
          </a:xfrm>
        </p:grpSpPr>
        <p:sp>
          <p:nvSpPr>
            <p:cNvPr id="25" name="矩形 24"/>
            <p:cNvSpPr>
              <a:spLocks noChangeArrowheads="1"/>
            </p:cNvSpPr>
            <p:nvPr/>
          </p:nvSpPr>
          <p:spPr bwMode="auto">
            <a:xfrm>
              <a:off x="1172706" y="2016167"/>
              <a:ext cx="4338451" cy="58152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Times New Roman" pitchFamily="18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buFont typeface="Times New Roman" pitchFamily="18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buFont typeface="Times New Roman" pitchFamily="18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rtl="0" fontAlgn="base">
                <a:spcBef>
                  <a:spcPct val="0"/>
                </a:spcBef>
                <a:spcAft>
                  <a:spcPct val="0"/>
                </a:spcAft>
                <a:buFont typeface="Times New Roman" pitchFamily="18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buFont typeface="Times New Roman" pitchFamily="18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buFont typeface="Arial" pitchFamily="34" charset="0"/>
                <a:buNone/>
                <a:defRPr/>
              </a:pPr>
              <a:r>
                <a:rPr lang="zh-CN" altLang="en-US" sz="2400" b="1">
                  <a:solidFill>
                    <a:schemeClr val="tx1">
                      <a:lumMod val="85000"/>
                      <a:lumOff val="1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微软雅黑" panose="020b0503020204020204" pitchFamily="34" charset="-122"/>
                </a:rPr>
                <a:t>第六单元 </a:t>
              </a:r>
              <a:r>
                <a:rPr lang="en-US" altLang="zh-CN" sz="2400" b="1">
                  <a:solidFill>
                    <a:schemeClr val="tx1">
                      <a:lumMod val="85000"/>
                      <a:lumOff val="1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微软雅黑" panose="020b0503020204020204" pitchFamily="34" charset="-122"/>
                </a:rPr>
                <a:t>· </a:t>
              </a:r>
              <a:r>
                <a:rPr lang="zh-CN" altLang="en-US" sz="2400" b="1">
                  <a:solidFill>
                    <a:schemeClr val="tx1">
                      <a:lumMod val="85000"/>
                      <a:lumOff val="1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微软雅黑" panose="020b0503020204020204" pitchFamily="34" charset="-122"/>
                </a:rPr>
                <a:t>第十六课</a:t>
              </a:r>
            </a:p>
          </p:txBody>
        </p:sp>
        <p:sp>
          <p:nvSpPr>
            <p:cNvPr id="6151" name="TextBox 2"/>
            <p:cNvSpPr txBox="1">
              <a:spLocks noChangeArrowheads="1"/>
            </p:cNvSpPr>
            <p:nvPr/>
          </p:nvSpPr>
          <p:spPr bwMode="auto">
            <a:xfrm>
              <a:off x="607961" y="3054508"/>
              <a:ext cx="6101297" cy="92407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Times New Roman" pitchFamily="18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rtl="0" fontAlgn="base">
                <a:spcBef>
                  <a:spcPct val="0"/>
                </a:spcBef>
                <a:spcAft>
                  <a:spcPct val="0"/>
                </a:spcAft>
                <a:buFont typeface="Times New Roman" pitchFamily="18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rtl="0" fontAlgn="base">
                <a:spcBef>
                  <a:spcPct val="0"/>
                </a:spcBef>
                <a:spcAft>
                  <a:spcPct val="0"/>
                </a:spcAft>
                <a:buFont typeface="Times New Roman" pitchFamily="18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rtl="0" fontAlgn="base">
                <a:spcBef>
                  <a:spcPct val="0"/>
                </a:spcBef>
                <a:spcAft>
                  <a:spcPct val="0"/>
                </a:spcAft>
                <a:buFont typeface="Times New Roman" pitchFamily="18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rtl="0" fontAlgn="base">
                <a:spcBef>
                  <a:spcPct val="0"/>
                </a:spcBef>
                <a:spcAft>
                  <a:spcPct val="0"/>
                </a:spcAft>
                <a:buFont typeface="Times New Roman" pitchFamily="18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buFont typeface="Arial" pitchFamily="34" charset="0"/>
                <a:buNone/>
                <a:defRPr/>
              </a:pPr>
              <a:r>
                <a:rPr lang="zh-CN" altLang="en-US" sz="5400" b="1" spc="300">
                  <a:solidFill>
                    <a:schemeClr val="tx1">
                      <a:lumMod val="85000"/>
                      <a:lumOff val="15000"/>
                    </a:schemeClr>
                  </a:solidFill>
                  <a:latin typeface="微软雅黑" panose="020b0503020204020204" pitchFamily="34" charset="-122"/>
                  <a:ea typeface="微软雅黑" panose="020b0503020204020204" pitchFamily="34" charset="-122"/>
                  <a:sym typeface="+mn-ea"/>
                </a:rPr>
                <a:t>朱德的扁担</a:t>
              </a:r>
            </a:p>
          </p:txBody>
        </p:sp>
      </p:grpSp>
      <p:sp>
        <p:nvSpPr>
          <p:cNvPr id="20" name="矩形 8"/>
          <p:cNvSpPr>
            <a:spLocks noChangeArrowheads="1"/>
          </p:cNvSpPr>
          <p:nvPr/>
        </p:nvSpPr>
        <p:spPr bwMode="auto">
          <a:xfrm>
            <a:off x="6136224" y="280988"/>
            <a:ext cx="2358885" cy="3386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r">
              <a:buFont typeface="Arial" pitchFamily="34" charset="0"/>
              <a:buNone/>
              <a:defRPr/>
            </a:pPr>
            <a:r>
              <a:rPr lang="zh-CN" altLang="en-US" sz="1600" b="1" smtClean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教育部组织编写 </a:t>
            </a:r>
            <a:r>
              <a:rPr lang="zh-CN" altLang="en-US" sz="1600" b="1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二</a:t>
            </a:r>
            <a:r>
              <a:rPr lang="zh-CN" altLang="zh-CN" sz="1600" b="1" smtClean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年级</a:t>
            </a:r>
            <a:r>
              <a:rPr lang="en-US" altLang="zh-CN" sz="1600" b="1" smtClean="0">
                <a:solidFill>
                  <a:schemeClr val="tx1">
                    <a:lumMod val="85000"/>
                    <a:lumOff val="1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 </a:t>
            </a:r>
            <a:endParaRPr lang="zh-CN" altLang="en-US" sz="1600" b="1" smtClean="0">
              <a:solidFill>
                <a:schemeClr val="tx1">
                  <a:lumMod val="85000"/>
                  <a:lumOff val="15000"/>
                </a:schemeClr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</p:txBody>
      </p:sp>
      <p:pic>
        <p:nvPicPr>
          <p:cNvPr id="9222" name="图片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5927605" y="1291441"/>
            <a:ext cx="3018235" cy="37110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文本框 1"/>
          <p:cNvSpPr txBox="1">
            <a:spLocks noChangeArrowheads="1"/>
          </p:cNvSpPr>
          <p:nvPr/>
        </p:nvSpPr>
        <p:spPr bwMode="auto">
          <a:xfrm>
            <a:off x="1381162" y="3590152"/>
            <a:ext cx="3618340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0" hangingPunct="0"/>
            <a:r>
              <a:rPr lang="zh-CN" altLang="en-US" sz="2800" b="1">
                <a:latin typeface="微软雅黑" panose="020b0503020204020204" pitchFamily="34" charset="-122"/>
                <a:ea typeface="微软雅黑" panose="020b0503020204020204" pitchFamily="34" charset="-122"/>
              </a:rPr>
              <a:t>第一课时</a:t>
            </a:r>
          </a:p>
        </p:txBody>
      </p:sp>
      <p:sp>
        <p:nvSpPr>
          <p:cNvPr id="9" name="矩形 8"/>
          <p:cNvSpPr/>
          <p:nvPr/>
        </p:nvSpPr>
        <p:spPr>
          <a:xfrm>
            <a:off x="4484543" y="5361468"/>
            <a:ext cx="184709" cy="49138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lvl="0" indent="-342900" algn="ctr" fontAlgn="base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endParaRPr lang="en-US" altLang="zh-CN" sz="2400" b="1" kern="0">
              <a:solidFill>
                <a:srgbClr val="0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  <p:custDataLst>
      <p:tags r:id="rId3"/>
    </p:custDataLst>
  </p:cSld>
  <p:clrMapOvr>
    <a:masterClrMapping/>
  </p:clrMapOvr>
  <p:transition spd="med">
    <p:fade/>
  </p:transition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 bwMode="auto">
          <a:xfrm>
            <a:off x="319088" y="1000126"/>
            <a:ext cx="1570435" cy="550863"/>
          </a:xfrm>
          <a:prstGeom prst="rect">
            <a:avLst/>
          </a:prstGeom>
          <a:ln>
            <a:headEnd type="none" w="med" len="med"/>
            <a:tailEnd type="none" w="med" len="med"/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>
              <a:buFont typeface="Arial" pitchFamily="34" charset="0"/>
              <a:buNone/>
              <a:defRPr/>
            </a:pPr>
            <a:r>
              <a:rPr lang="zh-CN" altLang="en-US" b="1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课文导入</a:t>
            </a:r>
          </a:p>
        </p:txBody>
      </p:sp>
      <p:grpSp>
        <p:nvGrpSpPr>
          <p:cNvPr id="12290" name="Group 10"/>
          <p:cNvGrpSpPr/>
          <p:nvPr/>
        </p:nvGrpSpPr>
        <p:grpSpPr>
          <a:xfrm>
            <a:off x="547688" y="3028208"/>
            <a:ext cx="2169319" cy="3250356"/>
            <a:chOff x="295" y="572"/>
            <a:chExt cx="1352" cy="1678"/>
          </a:xfrm>
        </p:grpSpPr>
        <p:pic>
          <p:nvPicPr>
            <p:cNvPr id="12291" name="Picture 8" descr="xxyw2bp69"/>
            <p:cNvPicPr>
              <a:picLocks noChangeAspect="1" noChangeArrowheads="1"/>
            </p:cNvPicPr>
            <p:nvPr/>
          </p:nvPicPr>
          <p:blipFill>
            <a:blip r:embed="rId2">
              <a:clrChange>
                <a:clrFrom>
                  <a:srgbClr val="FDFDFD"/>
                </a:clrFrom>
                <a:clrTo>
                  <a:srgbClr val="FDFDFD">
                    <a:alpha val="0"/>
                  </a:srgbClr>
                </a:clrTo>
              </a:clrChange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rcRect r="-54"/>
            <a:stretch>
              <a:fillRect/>
            </a:stretch>
          </p:blipFill>
          <p:spPr bwMode="auto">
            <a:xfrm>
              <a:off x="295" y="572"/>
              <a:ext cx="1346" cy="167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2292" name="Rectangle 9"/>
            <p:cNvSpPr>
              <a:spLocks noChangeArrowheads="1"/>
            </p:cNvSpPr>
            <p:nvPr/>
          </p:nvSpPr>
          <p:spPr bwMode="auto">
            <a:xfrm rot="441991">
              <a:off x="1103" y="1297"/>
              <a:ext cx="544" cy="681"/>
            </a:xfrm>
            <a:prstGeom prst="rect">
              <a:avLst/>
            </a:prstGeom>
            <a:solidFill>
              <a:srgbClr val="FFFFCC"/>
            </a:solidFill>
            <a:ln w="9525">
              <a:solidFill>
                <a:schemeClr val="tx1"/>
              </a:solidFill>
              <a:miter lim="800000"/>
            </a:ln>
          </p:spPr>
          <p:txBody>
            <a:bodyPr wrap="none" anchor="ctr"/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buFont typeface="Times New Roman" pitchFamily="18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buFont typeface="Times New Roman" pitchFamily="18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buFont typeface="Times New Roman" pitchFamily="18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buFont typeface="Times New Roman" pitchFamily="18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buFont typeface="Times New Roman" pitchFamily="18" charset="0"/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>
                <a:buFont typeface="Arial" pitchFamily="34" charset="0"/>
                <a:buNone/>
              </a:pPr>
              <a:r>
                <a:rPr lang="zh-CN" altLang="en-US" sz="2400" b="1">
                  <a:solidFill>
                    <a:srgbClr val="8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猜</a:t>
              </a:r>
            </a:p>
            <a:p>
              <a:pPr algn="ctr">
                <a:buFont typeface="Arial" pitchFamily="34" charset="0"/>
                <a:buNone/>
              </a:pPr>
              <a:r>
                <a:rPr lang="zh-CN" altLang="en-US" sz="2400" b="1">
                  <a:solidFill>
                    <a:srgbClr val="8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谜</a:t>
              </a:r>
            </a:p>
            <a:p>
              <a:pPr algn="ctr">
                <a:buFont typeface="Arial" pitchFamily="34" charset="0"/>
                <a:buNone/>
              </a:pPr>
              <a:r>
                <a:rPr lang="zh-CN" altLang="en-US" sz="2400" b="1">
                  <a:solidFill>
                    <a:srgbClr val="800000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语</a:t>
              </a:r>
            </a:p>
          </p:txBody>
        </p:sp>
      </p:grpSp>
      <p:sp>
        <p:nvSpPr>
          <p:cNvPr id="11" name="Text Box 11"/>
          <p:cNvSpPr txBox="1">
            <a:spLocks noChangeArrowheads="1"/>
          </p:cNvSpPr>
          <p:nvPr/>
        </p:nvSpPr>
        <p:spPr bwMode="auto">
          <a:xfrm>
            <a:off x="3293918" y="1330255"/>
            <a:ext cx="4157663" cy="29751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ts val="4000"/>
              </a:lnSpc>
              <a:spcBef>
                <a:spcPct val="50000"/>
              </a:spcBef>
              <a:buFont typeface="Arial" pitchFamily="34" charset="0"/>
              <a:buNone/>
            </a:pPr>
            <a:r>
              <a:rPr lang="zh-CN" altLang="en-US" sz="3600" b="1">
                <a:solidFill>
                  <a:srgbClr val="3333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生在树上，</a:t>
            </a:r>
            <a:endParaRPr lang="en-US" altLang="zh-CN" sz="3600" b="1">
              <a:solidFill>
                <a:srgbClr val="3333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ts val="4000"/>
              </a:lnSpc>
              <a:spcBef>
                <a:spcPct val="50000"/>
              </a:spcBef>
              <a:buFont typeface="Arial" pitchFamily="34" charset="0"/>
              <a:buNone/>
            </a:pPr>
            <a:r>
              <a:rPr lang="zh-CN" altLang="en-US" sz="3600" b="1">
                <a:solidFill>
                  <a:srgbClr val="3333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落在肩上， </a:t>
            </a:r>
            <a:endParaRPr lang="en-US" altLang="zh-CN" sz="3600" b="1">
              <a:solidFill>
                <a:srgbClr val="3333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ts val="4000"/>
              </a:lnSpc>
              <a:spcBef>
                <a:spcPct val="50000"/>
              </a:spcBef>
              <a:buFont typeface="Arial" pitchFamily="34" charset="0"/>
              <a:buNone/>
            </a:pPr>
            <a:r>
              <a:rPr lang="zh-CN" altLang="en-US" sz="3600" b="1">
                <a:solidFill>
                  <a:srgbClr val="3333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干活躺下，</a:t>
            </a:r>
            <a:endParaRPr lang="en-US" altLang="zh-CN" sz="3600" b="1">
              <a:solidFill>
                <a:srgbClr val="3333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>
              <a:lnSpc>
                <a:spcPts val="4000"/>
              </a:lnSpc>
              <a:spcBef>
                <a:spcPct val="50000"/>
              </a:spcBef>
              <a:buFont typeface="Arial" pitchFamily="34" charset="0"/>
              <a:buNone/>
            </a:pPr>
            <a:r>
              <a:rPr lang="zh-CN" altLang="en-US" sz="3600" b="1">
                <a:solidFill>
                  <a:srgbClr val="3333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休息靠墙。</a:t>
            </a:r>
            <a:r>
              <a:rPr lang="zh-CN" altLang="en-US" sz="3600">
                <a:latin typeface="微软雅黑" panose="020b0503020204020204" pitchFamily="34" charset="-122"/>
                <a:ea typeface="微软雅黑" panose="020b0503020204020204" pitchFamily="34" charset="-122"/>
              </a:rPr>
              <a:t> </a:t>
            </a:r>
          </a:p>
        </p:txBody>
      </p:sp>
      <p:sp>
        <p:nvSpPr>
          <p:cNvPr id="12294" name="Text Box 12"/>
          <p:cNvSpPr txBox="1">
            <a:spLocks noChangeArrowheads="1"/>
          </p:cNvSpPr>
          <p:nvPr/>
        </p:nvSpPr>
        <p:spPr bwMode="auto">
          <a:xfrm>
            <a:off x="3417094" y="5018088"/>
            <a:ext cx="5382522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Font typeface="Arial" pitchFamily="34" charset="0"/>
              <a:buNone/>
            </a:pPr>
            <a:r>
              <a:rPr lang="zh-CN" altLang="en-US" sz="3200">
                <a:latin typeface="微软雅黑" panose="020b0503020204020204" pitchFamily="34" charset="-122"/>
                <a:ea typeface="微软雅黑" panose="020b0503020204020204" pitchFamily="34" charset="-122"/>
              </a:rPr>
              <a:t>猜一猜：这是什么物品</a:t>
            </a:r>
            <a:r>
              <a:rPr lang="en-US" altLang="zh-CN" sz="3200">
                <a:latin typeface="微软雅黑" panose="020b0503020204020204" pitchFamily="34" charset="-122"/>
                <a:ea typeface="微软雅黑" panose="020b0503020204020204" pitchFamily="34" charset="-122"/>
              </a:rPr>
              <a:t>?</a:t>
            </a:r>
          </a:p>
        </p:txBody>
      </p:sp>
    </p:spTree>
    <p:custDataLst>
      <p:tags r:id="rId3"/>
    </p:custData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 bwMode="auto">
          <a:xfrm>
            <a:off x="254794" y="960438"/>
            <a:ext cx="1570435" cy="550862"/>
          </a:xfrm>
          <a:prstGeom prst="rect">
            <a:avLst/>
          </a:prstGeom>
          <a:ln>
            <a:headEnd type="none" w="med" len="med"/>
            <a:tailEnd type="none" w="med" len="med"/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>
              <a:buFont typeface="Arial" pitchFamily="34" charset="0"/>
              <a:buNone/>
              <a:defRPr/>
            </a:pPr>
            <a:r>
              <a:rPr lang="zh-CN" altLang="en-US" b="1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我会读</a:t>
            </a:r>
          </a:p>
        </p:txBody>
      </p:sp>
      <p:pic>
        <p:nvPicPr>
          <p:cNvPr id="13314" name="图片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254794" y="2759075"/>
            <a:ext cx="3682604" cy="36020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5" name="图片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4074319" y="2132013"/>
            <a:ext cx="4718447" cy="4229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316" name="文本框 6"/>
          <p:cNvSpPr txBox="1">
            <a:spLocks noChangeArrowheads="1"/>
          </p:cNvSpPr>
          <p:nvPr/>
        </p:nvSpPr>
        <p:spPr bwMode="auto">
          <a:xfrm>
            <a:off x="2690812" y="1235075"/>
            <a:ext cx="1729979" cy="769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buFont typeface="Arial" pitchFamily="34" charset="0"/>
              <a:buNone/>
            </a:pPr>
            <a:r>
              <a:rPr lang="zh-CN" altLang="en-US" sz="4400" b="1">
                <a:latin typeface="微软雅黑" panose="020b0503020204020204" pitchFamily="34" charset="-122"/>
                <a:ea typeface="微软雅黑" panose="020b0503020204020204" pitchFamily="34" charset="-122"/>
              </a:rPr>
              <a:t>扁担</a:t>
            </a:r>
          </a:p>
        </p:txBody>
      </p:sp>
      <p:sp>
        <p:nvSpPr>
          <p:cNvPr id="10246" name="WordArt 5"/>
          <p:cNvSpPr>
            <a:spLocks noChangeArrowheads="1" noChangeShapeType="1" noTextEdit="1"/>
          </p:cNvSpPr>
          <p:nvPr/>
        </p:nvSpPr>
        <p:spPr bwMode="auto">
          <a:xfrm rot="20276396">
            <a:off x="1070373" y="4294188"/>
            <a:ext cx="4350544" cy="1338262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600" b="1" kern="10">
                <a:ln w="9525">
                  <a:solidFill>
                    <a:srgbClr val="008000"/>
                  </a:solidFill>
                  <a:round/>
                </a:ln>
                <a:solidFill>
                  <a:srgbClr val="FF9900"/>
                </a:solidFill>
                <a:effectLst>
                  <a:outerShdw dist="563971" dir="14049737" sx="125000" sy="125000" algn="tl" rotWithShape="0">
                    <a:srgbClr val="C7DFD3">
                      <a:alpha val="79999"/>
                    </a:srgbClr>
                  </a:outerShdw>
                </a:effectLst>
                <a:latin typeface="微软雅黑"/>
                <a:ea typeface="微软雅黑"/>
              </a:rPr>
              <a:t>朱德的扁担</a:t>
            </a:r>
          </a:p>
        </p:txBody>
      </p:sp>
    </p:spTree>
    <p:custDataLst>
      <p:tags r:id="rId4"/>
    </p:custData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2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2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2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2000" fill="hold"/>
                                        <p:tgtEl>
                                          <p:spTgt spid="102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146" name="Picture 7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254794" y="1904138"/>
            <a:ext cx="2260813" cy="3427696"/>
          </a:xfrm>
          <a:prstGeom prst="rect">
            <a:avLst/>
          </a:prstGeom>
          <a:noFill/>
          <a:ln w="38100">
            <a:solidFill>
              <a:srgbClr val="669900"/>
            </a:solidFill>
            <a:miter lim="800000"/>
          </a:ln>
          <a:effectLst>
            <a:softEdge rad="127000"/>
          </a:effectLst>
        </p:spPr>
      </p:pic>
      <p:sp>
        <p:nvSpPr>
          <p:cNvPr id="14338" name="Text Box 8"/>
          <p:cNvSpPr txBox="1">
            <a:spLocks noChangeArrowheads="1"/>
          </p:cNvSpPr>
          <p:nvPr/>
        </p:nvSpPr>
        <p:spPr bwMode="auto">
          <a:xfrm>
            <a:off x="2681861" y="1499796"/>
            <a:ext cx="6336506" cy="39050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50000"/>
              </a:spcBef>
              <a:buFont typeface="Arial" pitchFamily="34" charset="0"/>
              <a:buNone/>
            </a:pPr>
            <a:r>
              <a:rPr lang="en-US" altLang="zh-CN" sz="2000">
                <a:latin typeface="微软雅黑" panose="020b0503020204020204" pitchFamily="34" charset="-122"/>
                <a:ea typeface="微软雅黑" panose="020b0503020204020204" pitchFamily="34" charset="-122"/>
              </a:rPr>
              <a:t>        </a:t>
            </a:r>
            <a:r>
              <a:rPr lang="zh-CN" altLang="en-US" sz="2400" b="1">
                <a:solidFill>
                  <a:srgbClr val="6633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朱德（</a:t>
            </a:r>
            <a:r>
              <a:rPr lang="en-US" altLang="zh-CN" sz="2400" b="1">
                <a:solidFill>
                  <a:srgbClr val="6633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1886~1976</a:t>
            </a:r>
            <a:r>
              <a:rPr lang="zh-CN" altLang="en-US" sz="2400" b="1">
                <a:solidFill>
                  <a:srgbClr val="6633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）马克思主义者，无产阶级革命家，军事家，政治家；中国共产党、中国人民解放军和中华人民共和国的主要领导人，中国人民解放军和中华人民共和国的主要缔造者之一；中华人民共和国元帅，中华人民共和国全国人民代表大会常务委员会委员长（</a:t>
            </a:r>
            <a:r>
              <a:rPr lang="en-US" altLang="zh-CN" sz="2400" b="1">
                <a:solidFill>
                  <a:srgbClr val="6633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1959 ~1976</a:t>
            </a:r>
            <a:r>
              <a:rPr lang="zh-CN" altLang="en-US" sz="2400" b="1">
                <a:solidFill>
                  <a:srgbClr val="6633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）。</a:t>
            </a:r>
            <a:endParaRPr lang="zh-CN" altLang="en-US" sz="2000" b="1">
              <a:solidFill>
                <a:srgbClr val="6633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7" name="矩形 6"/>
          <p:cNvSpPr/>
          <p:nvPr/>
        </p:nvSpPr>
        <p:spPr bwMode="auto">
          <a:xfrm>
            <a:off x="373547" y="1075194"/>
            <a:ext cx="1570435" cy="550863"/>
          </a:xfrm>
          <a:prstGeom prst="rect">
            <a:avLst/>
          </a:prstGeom>
          <a:ln>
            <a:headEnd type="none" w="med" len="med"/>
            <a:tailEnd type="none" w="med" len="med"/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>
              <a:buFont typeface="Arial" pitchFamily="34" charset="0"/>
              <a:buNone/>
              <a:defRPr/>
            </a:pPr>
            <a:r>
              <a:rPr lang="zh-CN" altLang="en-US" b="1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认识朱德</a:t>
            </a:r>
          </a:p>
        </p:txBody>
      </p:sp>
    </p:spTree>
    <p:custDataLst>
      <p:tags r:id="rId3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矩形 19"/>
          <p:cNvSpPr/>
          <p:nvPr/>
        </p:nvSpPr>
        <p:spPr>
          <a:xfrm>
            <a:off x="3455994" y="1544357"/>
            <a:ext cx="735006" cy="241289"/>
          </a:xfrm>
          <a:prstGeom prst="rect">
            <a:avLst/>
          </a:prstGeom>
          <a:noFill/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                  </a:t>
            </a:r>
            <a:endParaRPr kumimoji="0" lang="en-US" altLang="zh-CN" sz="1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alibri"/>
              <a:ea typeface="宋体"/>
              <a:cs typeface="+mn-cs"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                         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                           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                                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                                    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                                      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     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     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      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   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en-US" altLang="zh-CN" sz="100" b="0" i="0" u="none" strike="noStrike" kern="0" cap="none" spc="0" normalizeH="0" baseline="0" noProof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alibri"/>
                <a:ea typeface="宋体"/>
                <a:cs typeface="+mn-cs"/>
              </a:rPr>
              <a:t>                  </a:t>
            </a:r>
          </a:p>
        </p:txBody>
      </p:sp>
      <p:sp>
        <p:nvSpPr>
          <p:cNvPr id="8" name="矩形 7"/>
          <p:cNvSpPr/>
          <p:nvPr/>
        </p:nvSpPr>
        <p:spPr bwMode="auto">
          <a:xfrm>
            <a:off x="310504" y="1006476"/>
            <a:ext cx="1570434" cy="550863"/>
          </a:xfrm>
          <a:prstGeom prst="rect">
            <a:avLst/>
          </a:prstGeom>
          <a:ln>
            <a:headEnd type="none" w="med" len="med"/>
            <a:tailEnd type="none" w="med" len="med"/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>
              <a:buFont typeface="Arial" pitchFamily="34" charset="0"/>
              <a:buNone/>
              <a:defRPr/>
            </a:pPr>
            <a:r>
              <a:rPr lang="zh-CN" altLang="en-US" b="1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生字认读</a:t>
            </a:r>
          </a:p>
        </p:txBody>
      </p:sp>
      <p:graphicFrame>
        <p:nvGraphicFramePr>
          <p:cNvPr id="6" name="Group 2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46278821"/>
              </p:ext>
            </p:extLst>
          </p:nvPr>
        </p:nvGraphicFramePr>
        <p:xfrm>
          <a:off x="1490663" y="3430589"/>
          <a:ext cx="6048376" cy="1311275"/>
        </p:xfrm>
        <a:graphic>
          <a:graphicData uri="http://schemas.openxmlformats.org/drawingml/2006/table">
            <a:tbl>
              <a:tblPr/>
              <a:tblGrid>
                <a:gridCol w="1482329"/>
                <a:gridCol w="1481138"/>
                <a:gridCol w="1483519"/>
                <a:gridCol w="1601390"/>
              </a:tblGrid>
              <a:tr h="1311275"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8000" b="1" i="0" u="none" strike="noStrike" cap="none" normalizeH="0" baseline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朱</a:t>
                      </a:r>
                    </a:p>
                  </a:txBody>
                  <a:tcPr marL="68580" marR="68580" marT="45742" marB="4574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8000" b="1" i="0" u="none" strike="noStrike" cap="none" normalizeH="0" baseline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志</a:t>
                      </a:r>
                    </a:p>
                  </a:txBody>
                  <a:tcPr marL="68580" marR="68580" marT="45742" marB="4574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8000" b="1" i="0" u="none" strike="noStrike" cap="none" normalizeH="0" baseline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冈</a:t>
                      </a:r>
                    </a:p>
                  </a:txBody>
                  <a:tcPr marL="68580" marR="68580" marT="45742" marB="4574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8000" b="1" i="0" u="none" strike="noStrike" cap="none" normalizeH="0" baseline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守</a:t>
                      </a:r>
                    </a:p>
                  </a:txBody>
                  <a:tcPr marL="68580" marR="68580" marT="45742" marB="4574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11" name="Rectangle 16"/>
          <p:cNvSpPr>
            <a:spLocks noChangeArrowheads="1"/>
          </p:cNvSpPr>
          <p:nvPr/>
        </p:nvSpPr>
        <p:spPr bwMode="auto">
          <a:xfrm>
            <a:off x="1490663" y="2851151"/>
            <a:ext cx="1457325" cy="576263"/>
          </a:xfrm>
          <a:prstGeom prst="rect">
            <a:avLst/>
          </a:prstGeom>
          <a:gradFill rotWithShape="1">
            <a:gsLst>
              <a:gs pos="0">
                <a:schemeClr val="folHlink"/>
              </a:gs>
              <a:gs pos="50000">
                <a:schemeClr val="bg1"/>
              </a:gs>
              <a:gs pos="100000">
                <a:schemeClr val="folHlink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</a:ln>
          <a:effectLst/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buFont typeface="Arial" pitchFamily="34" charset="0"/>
              <a:buNone/>
              <a:defRPr/>
            </a:pPr>
            <a:r>
              <a:rPr lang="en-US" altLang="zh-CN" sz="4400" err="1">
                <a:solidFill>
                  <a:srgbClr val="8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z</a:t>
            </a:r>
            <a:endParaRPr lang="en-US" altLang="zh-CN" sz="4400">
              <a:solidFill>
                <a:srgbClr val="800000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2" name="Rectangle 17"/>
          <p:cNvSpPr>
            <a:spLocks noChangeArrowheads="1"/>
          </p:cNvSpPr>
          <p:nvPr/>
        </p:nvSpPr>
        <p:spPr bwMode="auto">
          <a:xfrm>
            <a:off x="5918598" y="2851151"/>
            <a:ext cx="1620440" cy="576263"/>
          </a:xfrm>
          <a:prstGeom prst="rect">
            <a:avLst/>
          </a:prstGeom>
          <a:gradFill rotWithShape="1">
            <a:gsLst>
              <a:gs pos="0">
                <a:schemeClr val="folHlink"/>
              </a:gs>
              <a:gs pos="50000">
                <a:schemeClr val="bg1"/>
              </a:gs>
              <a:gs pos="100000">
                <a:schemeClr val="folHlink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</a:ln>
          <a:effectLst/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buFont typeface="Arial" pitchFamily="34" charset="0"/>
              <a:buNone/>
              <a:defRPr/>
            </a:pPr>
            <a:endParaRPr lang="en-US" altLang="zh-CN" sz="4400">
              <a:solidFill>
                <a:srgbClr val="800000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3" name="Rectangle 18"/>
          <p:cNvSpPr>
            <a:spLocks noChangeArrowheads="1"/>
          </p:cNvSpPr>
          <p:nvPr/>
        </p:nvSpPr>
        <p:spPr bwMode="auto">
          <a:xfrm>
            <a:off x="4461273" y="2851151"/>
            <a:ext cx="1458515" cy="576263"/>
          </a:xfrm>
          <a:prstGeom prst="rect">
            <a:avLst/>
          </a:prstGeom>
          <a:gradFill rotWithShape="1">
            <a:gsLst>
              <a:gs pos="0">
                <a:schemeClr val="folHlink"/>
              </a:gs>
              <a:gs pos="50000">
                <a:schemeClr val="bg1"/>
              </a:gs>
              <a:gs pos="100000">
                <a:schemeClr val="folHlink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</a:ln>
          <a:effectLst/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buFont typeface="Arial" pitchFamily="34" charset="0"/>
              <a:buNone/>
              <a:defRPr/>
            </a:pPr>
            <a:r>
              <a:rPr lang="en-US" altLang="zh-CN" sz="4400" err="1">
                <a:solidFill>
                  <a:srgbClr val="8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gāng</a:t>
            </a:r>
            <a:endParaRPr lang="en-US" altLang="zh-CN" sz="4400">
              <a:solidFill>
                <a:srgbClr val="800000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4" name="Rectangle 19"/>
          <p:cNvSpPr>
            <a:spLocks noChangeArrowheads="1"/>
          </p:cNvSpPr>
          <p:nvPr/>
        </p:nvSpPr>
        <p:spPr bwMode="auto">
          <a:xfrm>
            <a:off x="2949179" y="2851151"/>
            <a:ext cx="1510903" cy="576263"/>
          </a:xfrm>
          <a:prstGeom prst="rect">
            <a:avLst/>
          </a:prstGeom>
          <a:gradFill rotWithShape="1">
            <a:gsLst>
              <a:gs pos="0">
                <a:schemeClr val="folHlink"/>
              </a:gs>
              <a:gs pos="50000">
                <a:schemeClr val="bg1"/>
              </a:gs>
              <a:gs pos="100000">
                <a:schemeClr val="folHlink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</a:ln>
          <a:effectLst/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buFont typeface="Arial" pitchFamily="34" charset="0"/>
              <a:buNone/>
              <a:defRPr/>
            </a:pPr>
            <a:r>
              <a:rPr lang="en-US" altLang="zh-CN" sz="4400" err="1">
                <a:solidFill>
                  <a:srgbClr val="8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z</a:t>
            </a:r>
            <a:endParaRPr lang="en-US" altLang="zh-CN" sz="4400">
              <a:solidFill>
                <a:srgbClr val="800000"/>
              </a:solidFill>
              <a:latin typeface="微软雅黑" panose="020b0503020204020204" pitchFamily="34" charset="-122"/>
              <a:ea typeface="微软雅黑" panose="020b0503020204020204" pitchFamily="34" charset="-122"/>
              <a:sym typeface="+mn-ea"/>
            </a:endParaRPr>
          </a:p>
        </p:txBody>
      </p:sp>
      <p:sp>
        <p:nvSpPr>
          <p:cNvPr id="15" name="Text Box 20"/>
          <p:cNvSpPr txBox="1">
            <a:spLocks noChangeArrowheads="1"/>
          </p:cNvSpPr>
          <p:nvPr/>
        </p:nvSpPr>
        <p:spPr bwMode="auto">
          <a:xfrm>
            <a:off x="1275160" y="4867275"/>
            <a:ext cx="2268140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Font typeface="Arial" pitchFamily="34" charset="0"/>
              <a:buNone/>
            </a:pPr>
            <a:r>
              <a:rPr lang="zh-CN" altLang="en-US" sz="3200" b="1">
                <a:solidFill>
                  <a:schemeClr val="accent2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（朱红）</a:t>
            </a:r>
          </a:p>
        </p:txBody>
      </p:sp>
      <p:sp>
        <p:nvSpPr>
          <p:cNvPr id="16" name="Text Box 21"/>
          <p:cNvSpPr txBox="1">
            <a:spLocks noChangeArrowheads="1"/>
          </p:cNvSpPr>
          <p:nvPr/>
        </p:nvSpPr>
        <p:spPr bwMode="auto">
          <a:xfrm>
            <a:off x="2787254" y="4867275"/>
            <a:ext cx="2268140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Font typeface="Arial" pitchFamily="34" charset="0"/>
              <a:buNone/>
            </a:pPr>
            <a:r>
              <a:rPr lang="zh-CN" altLang="en-US" sz="3200" b="1">
                <a:solidFill>
                  <a:schemeClr val="accent2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（志气）</a:t>
            </a:r>
          </a:p>
        </p:txBody>
      </p:sp>
      <p:sp>
        <p:nvSpPr>
          <p:cNvPr id="17" name="Text Box 22"/>
          <p:cNvSpPr txBox="1">
            <a:spLocks noChangeArrowheads="1"/>
          </p:cNvSpPr>
          <p:nvPr/>
        </p:nvSpPr>
        <p:spPr bwMode="auto">
          <a:xfrm>
            <a:off x="4191000" y="4843463"/>
            <a:ext cx="2268141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Font typeface="Arial" pitchFamily="34" charset="0"/>
              <a:buNone/>
            </a:pPr>
            <a:r>
              <a:rPr lang="zh-CN" altLang="en-US" sz="3200" b="1">
                <a:solidFill>
                  <a:schemeClr val="accent2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（井冈山）</a:t>
            </a:r>
          </a:p>
        </p:txBody>
      </p:sp>
      <p:sp>
        <p:nvSpPr>
          <p:cNvPr id="15381" name="WordArt 24"/>
          <p:cNvSpPr>
            <a:spLocks noChangeArrowheads="1" noChangeShapeType="1" noTextEdit="1"/>
          </p:cNvSpPr>
          <p:nvPr/>
        </p:nvSpPr>
        <p:spPr bwMode="auto">
          <a:xfrm>
            <a:off x="3381376" y="1017589"/>
            <a:ext cx="2159794" cy="1079500"/>
          </a:xfrm>
          <a:prstGeom prst="rect">
            <a:avLst/>
          </a:prstGeom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fromWordArt="1">
            <a:prstTxWarp prst="textStop">
              <a:avLst>
                <a:gd name="adj" fmla="val 22222"/>
              </a:avLst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600" b="1">
                <a:solidFill>
                  <a:srgbClr val="800080"/>
                </a:solidFill>
                <a:effectLst>
                  <a:prstShdw prst="shdw17" dist="17961" dir="13500000">
                    <a:srgbClr val="4D004D"/>
                  </a:prstShdw>
                </a:effectLst>
                <a:latin typeface="微软雅黑"/>
                <a:ea typeface="微软雅黑"/>
              </a:rPr>
              <a:t>认一认</a:t>
            </a:r>
          </a:p>
        </p:txBody>
      </p:sp>
      <p:sp>
        <p:nvSpPr>
          <p:cNvPr id="19" name="Text Box 23"/>
          <p:cNvSpPr txBox="1">
            <a:spLocks noChangeArrowheads="1"/>
          </p:cNvSpPr>
          <p:nvPr/>
        </p:nvSpPr>
        <p:spPr bwMode="auto">
          <a:xfrm>
            <a:off x="5972175" y="4819650"/>
            <a:ext cx="2268141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Font typeface="Arial" pitchFamily="34" charset="0"/>
              <a:buNone/>
            </a:pPr>
            <a:r>
              <a:rPr lang="zh-CN" altLang="en-US" sz="3200" b="1">
                <a:solidFill>
                  <a:schemeClr val="accent2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（看守）</a:t>
            </a:r>
          </a:p>
        </p:txBody>
      </p:sp>
    </p:spTree>
    <p:custDataLst>
      <p:tags r:id="rId2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5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6" presetID="5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3" presetID="5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5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  <p:bldP spid="14" grpId="0"/>
      <p:bldP spid="15" grpId="0"/>
      <p:bldP spid="16" grpId="0"/>
      <p:bldP spid="17" grpId="0"/>
      <p:bldP spid="1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3" name="Group 3"/>
          <p:cNvGraphicFramePr>
            <a:graphicFrameLocks noGrp="1"/>
          </p:cNvGraphicFramePr>
          <p:nvPr/>
        </p:nvGraphicFramePr>
        <p:xfrm>
          <a:off x="1700213" y="2949576"/>
          <a:ext cx="6048376" cy="1311275"/>
        </p:xfrm>
        <a:graphic>
          <a:graphicData uri="http://schemas.openxmlformats.org/drawingml/2006/table">
            <a:tbl>
              <a:tblPr/>
              <a:tblGrid>
                <a:gridCol w="1482329"/>
                <a:gridCol w="1481138"/>
                <a:gridCol w="1483519"/>
                <a:gridCol w="1601390"/>
              </a:tblGrid>
              <a:tr h="1311275"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8000" b="1" i="0" u="none" strike="noStrike" cap="none" normalizeH="0" baseline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攻</a:t>
                      </a:r>
                    </a:p>
                  </a:txBody>
                  <a:tcPr marL="68580" marR="68580" marT="45742" marB="4574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8000" b="1" i="0" u="none" strike="noStrike" cap="none" normalizeH="0" baseline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必</a:t>
                      </a:r>
                    </a:p>
                  </a:txBody>
                  <a:tcPr marL="68580" marR="68580" marT="45742" marB="4574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8000" b="1" i="0" u="none" strike="noStrike" cap="none" normalizeH="0" baseline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产</a:t>
                      </a:r>
                    </a:p>
                  </a:txBody>
                  <a:tcPr marL="68580" marR="68580" marT="45742" marB="4574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0" lang="zh-CN" altLang="en-US" sz="8000" b="1" i="0" u="none" strike="noStrike" cap="none" normalizeH="0" baseline="0">
                          <a:ln>
                            <a:noFill/>
                          </a:ln>
                          <a:solidFill>
                            <a:schemeClr val="accent2"/>
                          </a:solidFill>
                          <a:effectLst/>
                          <a:latin typeface="楷体" panose="02010609060101010101" pitchFamily="49" charset="-122"/>
                          <a:ea typeface="楷体" panose="02010609060101010101" pitchFamily="49" charset="-122"/>
                        </a:rPr>
                        <a:t>劝</a:t>
                      </a:r>
                    </a:p>
                  </a:txBody>
                  <a:tcPr marL="68580" marR="68580" marT="45742" marB="4574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4" name="Rectangle 15"/>
          <p:cNvSpPr>
            <a:spLocks noChangeArrowheads="1"/>
          </p:cNvSpPr>
          <p:nvPr/>
        </p:nvSpPr>
        <p:spPr bwMode="auto">
          <a:xfrm>
            <a:off x="1700213" y="2370138"/>
            <a:ext cx="1457325" cy="576262"/>
          </a:xfrm>
          <a:prstGeom prst="rect">
            <a:avLst/>
          </a:prstGeom>
          <a:gradFill rotWithShape="1">
            <a:gsLst>
              <a:gs pos="0">
                <a:schemeClr val="folHlink"/>
              </a:gs>
              <a:gs pos="50000">
                <a:schemeClr val="bg1"/>
              </a:gs>
              <a:gs pos="100000">
                <a:schemeClr val="folHlink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</a:ln>
          <a:effectLst/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buFont typeface="Arial" pitchFamily="34" charset="0"/>
              <a:buNone/>
              <a:defRPr/>
            </a:pPr>
            <a:r>
              <a:rPr lang="en-US" altLang="zh-CN" sz="4400">
                <a:solidFill>
                  <a:srgbClr val="8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gōng</a:t>
            </a:r>
          </a:p>
        </p:txBody>
      </p:sp>
      <p:sp>
        <p:nvSpPr>
          <p:cNvPr id="5" name="Rectangle 16"/>
          <p:cNvSpPr>
            <a:spLocks noChangeArrowheads="1"/>
          </p:cNvSpPr>
          <p:nvPr/>
        </p:nvSpPr>
        <p:spPr bwMode="auto">
          <a:xfrm>
            <a:off x="6128148" y="2370138"/>
            <a:ext cx="1620440" cy="576262"/>
          </a:xfrm>
          <a:prstGeom prst="rect">
            <a:avLst/>
          </a:prstGeom>
          <a:gradFill rotWithShape="1">
            <a:gsLst>
              <a:gs pos="0">
                <a:schemeClr val="folHlink"/>
              </a:gs>
              <a:gs pos="50000">
                <a:schemeClr val="bg1"/>
              </a:gs>
              <a:gs pos="100000">
                <a:schemeClr val="folHlink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</a:ln>
          <a:effectLst/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buFont typeface="Arial" pitchFamily="34" charset="0"/>
              <a:buNone/>
              <a:defRPr/>
            </a:pPr>
            <a:r>
              <a:rPr lang="en-US" altLang="zh-CN" sz="4400">
                <a:solidFill>
                  <a:srgbClr val="8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qu</a:t>
            </a:r>
            <a:r>
              <a:rPr lang="en-US" altLang="zh-CN" sz="4400" b="1">
                <a:solidFill>
                  <a:srgbClr val="8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à</a:t>
            </a:r>
            <a:r>
              <a:rPr lang="en-US" altLang="zh-CN" sz="4400">
                <a:solidFill>
                  <a:srgbClr val="8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n</a:t>
            </a:r>
          </a:p>
        </p:txBody>
      </p:sp>
      <p:sp>
        <p:nvSpPr>
          <p:cNvPr id="6" name="Rectangle 17"/>
          <p:cNvSpPr>
            <a:spLocks noChangeArrowheads="1"/>
          </p:cNvSpPr>
          <p:nvPr/>
        </p:nvSpPr>
        <p:spPr bwMode="auto">
          <a:xfrm>
            <a:off x="4670823" y="2370138"/>
            <a:ext cx="1458515" cy="576262"/>
          </a:xfrm>
          <a:prstGeom prst="rect">
            <a:avLst/>
          </a:prstGeom>
          <a:gradFill rotWithShape="1">
            <a:gsLst>
              <a:gs pos="0">
                <a:schemeClr val="folHlink"/>
              </a:gs>
              <a:gs pos="50000">
                <a:schemeClr val="bg1"/>
              </a:gs>
              <a:gs pos="100000">
                <a:schemeClr val="folHlink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</a:ln>
          <a:effectLst/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buFont typeface="Arial" pitchFamily="34" charset="0"/>
              <a:buNone/>
              <a:defRPr/>
            </a:pPr>
            <a:r>
              <a:rPr lang="en-US" altLang="zh-CN" sz="4400">
                <a:solidFill>
                  <a:srgbClr val="8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c</a:t>
            </a:r>
          </a:p>
        </p:txBody>
      </p:sp>
      <p:sp>
        <p:nvSpPr>
          <p:cNvPr id="7" name="Rectangle 18"/>
          <p:cNvSpPr>
            <a:spLocks noChangeArrowheads="1"/>
          </p:cNvSpPr>
          <p:nvPr/>
        </p:nvSpPr>
        <p:spPr bwMode="auto">
          <a:xfrm>
            <a:off x="3158729" y="2370138"/>
            <a:ext cx="1510903" cy="576262"/>
          </a:xfrm>
          <a:prstGeom prst="rect">
            <a:avLst/>
          </a:prstGeom>
          <a:gradFill rotWithShape="1">
            <a:gsLst>
              <a:gs pos="0">
                <a:schemeClr val="folHlink"/>
              </a:gs>
              <a:gs pos="50000">
                <a:schemeClr val="bg1"/>
              </a:gs>
              <a:gs pos="100000">
                <a:schemeClr val="folHlink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</a:ln>
          <a:effectLst/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buFont typeface="Arial" pitchFamily="34" charset="0"/>
              <a:buNone/>
              <a:defRPr/>
            </a:pPr>
            <a:r>
              <a:rPr lang="en-US" altLang="zh-CN" sz="4400">
                <a:solidFill>
                  <a:srgbClr val="80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bì</a:t>
            </a:r>
          </a:p>
        </p:txBody>
      </p:sp>
      <p:sp>
        <p:nvSpPr>
          <p:cNvPr id="8" name="Text Box 19"/>
          <p:cNvSpPr txBox="1">
            <a:spLocks noChangeArrowheads="1"/>
          </p:cNvSpPr>
          <p:nvPr/>
        </p:nvSpPr>
        <p:spPr bwMode="auto">
          <a:xfrm>
            <a:off x="1484710" y="4386263"/>
            <a:ext cx="2268140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Font typeface="Arial" pitchFamily="34" charset="0"/>
              <a:buNone/>
            </a:pPr>
            <a:r>
              <a:rPr lang="zh-CN" altLang="en-US" sz="3200">
                <a:solidFill>
                  <a:schemeClr val="accent2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（进攻）</a:t>
            </a:r>
          </a:p>
        </p:txBody>
      </p:sp>
      <p:sp>
        <p:nvSpPr>
          <p:cNvPr id="9" name="Text Box 20"/>
          <p:cNvSpPr txBox="1">
            <a:spLocks noChangeArrowheads="1"/>
          </p:cNvSpPr>
          <p:nvPr/>
        </p:nvSpPr>
        <p:spPr bwMode="auto">
          <a:xfrm>
            <a:off x="2996804" y="4386263"/>
            <a:ext cx="2268140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Font typeface="Arial" pitchFamily="34" charset="0"/>
              <a:buNone/>
            </a:pPr>
            <a:r>
              <a:rPr lang="zh-CN" altLang="en-US" sz="3200">
                <a:solidFill>
                  <a:schemeClr val="accent2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（必要）</a:t>
            </a:r>
          </a:p>
        </p:txBody>
      </p:sp>
      <p:sp>
        <p:nvSpPr>
          <p:cNvPr id="10" name="Text Box 21"/>
          <p:cNvSpPr txBox="1">
            <a:spLocks noChangeArrowheads="1"/>
          </p:cNvSpPr>
          <p:nvPr/>
        </p:nvSpPr>
        <p:spPr bwMode="auto">
          <a:xfrm>
            <a:off x="4508898" y="4362450"/>
            <a:ext cx="2268140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Font typeface="Arial" pitchFamily="34" charset="0"/>
              <a:buNone/>
            </a:pPr>
            <a:r>
              <a:rPr lang="zh-CN" altLang="en-US" sz="3200">
                <a:solidFill>
                  <a:schemeClr val="accent2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（生产）</a:t>
            </a:r>
          </a:p>
        </p:txBody>
      </p:sp>
      <p:sp>
        <p:nvSpPr>
          <p:cNvPr id="11" name="Text Box 22"/>
          <p:cNvSpPr txBox="1">
            <a:spLocks noChangeArrowheads="1"/>
          </p:cNvSpPr>
          <p:nvPr/>
        </p:nvSpPr>
        <p:spPr bwMode="auto">
          <a:xfrm>
            <a:off x="6020992" y="4343400"/>
            <a:ext cx="2268140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  <a:buFont typeface="Arial" pitchFamily="34" charset="0"/>
              <a:buNone/>
            </a:pPr>
            <a:r>
              <a:rPr lang="zh-CN" altLang="en-US" sz="3200">
                <a:solidFill>
                  <a:schemeClr val="accent2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（劝告）</a:t>
            </a:r>
          </a:p>
        </p:txBody>
      </p:sp>
      <p:sp>
        <p:nvSpPr>
          <p:cNvPr id="16405" name="WordArt 23"/>
          <p:cNvSpPr>
            <a:spLocks noChangeArrowheads="1" noChangeShapeType="1" noTextEdit="1"/>
          </p:cNvSpPr>
          <p:nvPr/>
        </p:nvSpPr>
        <p:spPr bwMode="auto">
          <a:xfrm>
            <a:off x="3589735" y="930275"/>
            <a:ext cx="2159794" cy="1079500"/>
          </a:xfrm>
          <a:prstGeom prst="rect">
            <a:avLst/>
          </a:prstGeom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wrap="none" fromWordArt="1">
            <a:prstTxWarp prst="textStop">
              <a:avLst>
                <a:gd name="adj" fmla="val 22222"/>
              </a:avLst>
            </a:prstTxWarp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3600">
                <a:solidFill>
                  <a:srgbClr val="800080"/>
                </a:solidFill>
                <a:effectLst>
                  <a:prstShdw prst="shdw17" dist="17961" dir="13500000">
                    <a:srgbClr val="4D004D"/>
                  </a:prstShdw>
                </a:effectLst>
                <a:latin typeface="微软雅黑"/>
                <a:ea typeface="微软雅黑"/>
              </a:rPr>
              <a:t>认一认</a:t>
            </a:r>
          </a:p>
        </p:txBody>
      </p:sp>
      <p:sp>
        <p:nvSpPr>
          <p:cNvPr id="13" name="矩形 12"/>
          <p:cNvSpPr/>
          <p:nvPr/>
        </p:nvSpPr>
        <p:spPr bwMode="auto">
          <a:xfrm>
            <a:off x="367279" y="930276"/>
            <a:ext cx="1570434" cy="550863"/>
          </a:xfrm>
          <a:prstGeom prst="rect">
            <a:avLst/>
          </a:prstGeom>
          <a:ln>
            <a:headEnd type="none" w="med" len="med"/>
            <a:tailEnd type="none" w="med" len="med"/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>
              <a:buFont typeface="Arial" pitchFamily="34" charset="0"/>
              <a:buNone/>
              <a:defRPr/>
            </a:pPr>
            <a:r>
              <a:rPr lang="zh-CN" altLang="en-US" b="1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生字认读</a:t>
            </a:r>
          </a:p>
        </p:txBody>
      </p:sp>
    </p:spTree>
    <p:custDataLst>
      <p:tags r:id="rId2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5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6" presetID="5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3" presetID="5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55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09" name="标题 1"/>
          <p:cNvSpPr>
            <a:spLocks noGrp="1" noChangeArrowheads="1"/>
          </p:cNvSpPr>
          <p:nvPr>
            <p:ph type="title"/>
          </p:nvPr>
        </p:nvSpPr>
        <p:spPr>
          <a:xfrm>
            <a:off x="890906" y="1560514"/>
            <a:ext cx="8229600" cy="3846512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zh-CN" altLang="en-US" sz="2800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坳</a:t>
            </a:r>
            <a:r>
              <a:rPr lang="en-US" altLang="zh-CN" sz="2800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:</a:t>
            </a:r>
            <a:r>
              <a:rPr lang="zh-CN" altLang="en-US" sz="28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山间平地。</a:t>
            </a:r>
            <a:br>
              <a:rPr lang="zh-CN" altLang="en-US" sz="2800" smtClean="0">
                <a:latin typeface="微软雅黑" panose="020b0503020204020204" pitchFamily="34" charset="-122"/>
                <a:ea typeface="微软雅黑" panose="020b0503020204020204" pitchFamily="34" charset="-122"/>
              </a:rPr>
            </a:br>
            <a:r>
              <a:rPr lang="zh-CN" altLang="en-US" sz="2800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围剿</a:t>
            </a:r>
            <a:r>
              <a:rPr lang="en-US" altLang="zh-CN" sz="2800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:</a:t>
            </a:r>
            <a:r>
              <a:rPr lang="zh-CN" altLang="en-US" sz="28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包围起来消灭掉。</a:t>
            </a:r>
            <a:br>
              <a:rPr lang="zh-CN" altLang="en-US" sz="2800" smtClean="0">
                <a:latin typeface="微软雅黑" panose="020b0503020204020204" pitchFamily="34" charset="-122"/>
                <a:ea typeface="微软雅黑" panose="020b0503020204020204" pitchFamily="34" charset="-122"/>
              </a:rPr>
            </a:br>
            <a:r>
              <a:rPr lang="zh-CN" altLang="en-US" sz="2800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经济封锁</a:t>
            </a:r>
            <a:r>
              <a:rPr lang="en-US" altLang="zh-CN" sz="2800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:</a:t>
            </a:r>
            <a:r>
              <a:rPr lang="zh-CN" altLang="en-US" sz="28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用强制的力量使跟外界经济联系断绝。</a:t>
            </a:r>
            <a:br>
              <a:rPr lang="zh-CN" altLang="en-US" sz="2800" smtClean="0">
                <a:latin typeface="微软雅黑" panose="020b0503020204020204" pitchFamily="34" charset="-122"/>
                <a:ea typeface="微软雅黑" panose="020b0503020204020204" pitchFamily="34" charset="-122"/>
              </a:rPr>
            </a:br>
            <a:r>
              <a:rPr lang="zh-CN" altLang="en-US" sz="2800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绵延</a:t>
            </a:r>
            <a:r>
              <a:rPr lang="en-US" altLang="zh-CN" sz="2800" smtClea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:</a:t>
            </a:r>
            <a:r>
              <a:rPr lang="zh-CN" altLang="en-US" sz="2800" smtClean="0">
                <a:latin typeface="微软雅黑" panose="020b0503020204020204" pitchFamily="34" charset="-122"/>
                <a:ea typeface="微软雅黑" panose="020b0503020204020204" pitchFamily="34" charset="-122"/>
              </a:rPr>
              <a:t>连续不断。 </a:t>
            </a:r>
            <a:endParaRPr lang="zh-CN" altLang="en-US" sz="2800" smtClean="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3" name="矩形 2"/>
          <p:cNvSpPr/>
          <p:nvPr/>
        </p:nvSpPr>
        <p:spPr bwMode="auto">
          <a:xfrm>
            <a:off x="389838" y="1009651"/>
            <a:ext cx="1570435" cy="550863"/>
          </a:xfrm>
          <a:prstGeom prst="rect">
            <a:avLst/>
          </a:prstGeom>
          <a:ln>
            <a:headEnd type="none" w="med" len="med"/>
            <a:tailEnd type="none" w="med" len="med"/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buFont typeface="Times New Roman" pitchFamily="18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>
              <a:buFont typeface="Arial" pitchFamily="34" charset="0"/>
              <a:buNone/>
              <a:defRPr/>
            </a:pPr>
            <a:r>
              <a:rPr lang="zh-CN" altLang="en-US" b="1">
                <a:latin typeface="微软雅黑" panose="020b0503020204020204" pitchFamily="34" charset="-122"/>
                <a:ea typeface="微软雅黑" panose="020b0503020204020204" pitchFamily="34" charset="-122"/>
                <a:sym typeface="+mn-ea"/>
              </a:rPr>
              <a:t>生字认读</a:t>
            </a:r>
          </a:p>
        </p:txBody>
      </p:sp>
    </p:spTree>
    <p:custDataLst>
      <p:tags r:id="rId2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</p:nvPr>
        </p:nvSpPr>
        <p:spPr>
          <a:xfrm>
            <a:off x="0" y="1561411"/>
            <a:ext cx="12192000" cy="1678178"/>
          </a:xfrm>
        </p:spPr>
        <p:txBody>
          <a:bodyPr/>
          <a:lstStyle/>
          <a:p>
            <a:r>
              <a:rPr lang="zh-CN" altLang="en-US" sz="7200" b="1">
                <a:latin typeface="微软雅黑"/>
                <a:ea typeface="微软雅黑"/>
                <a:sym typeface="微软雅黑"/>
              </a:rPr>
              <a:t>朱德的扁担</a:t>
            </a:r>
          </a:p>
        </p:txBody>
      </p:sp>
      <p:sp>
        <p:nvSpPr>
          <p:cNvPr id="4" name="矩形 3"/>
          <p:cNvSpPr/>
          <p:nvPr/>
        </p:nvSpPr>
        <p:spPr>
          <a:xfrm>
            <a:off x="0" y="5695562"/>
            <a:ext cx="12192000" cy="48652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lvl="0" indent="-342900" algn="ctr" fontAlgn="base">
              <a:lnSpc>
                <a:spcPct val="110000"/>
              </a:lnSpc>
              <a:spcBef>
                <a:spcPct val="0"/>
              </a:spcBef>
              <a:spcAft>
                <a:spcPct val="0"/>
              </a:spcAft>
            </a:pPr>
            <a:endParaRPr lang="en-US" altLang="zh-CN" sz="2400" b="1" kern="0">
              <a:solidFill>
                <a:srgbClr val="00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>
            <a:spLocks noChangeArrowheads="1"/>
          </p:cNvSpPr>
          <p:nvPr/>
        </p:nvSpPr>
        <p:spPr bwMode="auto">
          <a:xfrm>
            <a:off x="2517775" y="1765301"/>
            <a:ext cx="6478588" cy="164852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zh-CN" altLang="en-US" sz="4400" b="1">
                <a:latin typeface="微软雅黑"/>
                <a:ea typeface="微软雅黑"/>
                <a:sym typeface="微软雅黑"/>
              </a:rPr>
              <a:t>生在树上，落在肩上。</a:t>
            </a:r>
          </a:p>
          <a:p>
            <a:pPr>
              <a:lnSpc>
                <a:spcPct val="120000"/>
              </a:lnSpc>
            </a:pPr>
            <a:r>
              <a:rPr lang="zh-CN" altLang="en-US" sz="4400" b="1">
                <a:latin typeface="微软雅黑"/>
                <a:ea typeface="微软雅黑"/>
                <a:sym typeface="微软雅黑"/>
              </a:rPr>
              <a:t>干活躺下，休息靠墙。</a:t>
            </a:r>
          </a:p>
        </p:txBody>
      </p:sp>
      <p:sp>
        <p:nvSpPr>
          <p:cNvPr id="4099" name="文本框 2"/>
          <p:cNvSpPr txBox="1">
            <a:spLocks noChangeArrowheads="1"/>
          </p:cNvSpPr>
          <p:nvPr/>
        </p:nvSpPr>
        <p:spPr bwMode="auto">
          <a:xfrm>
            <a:off x="1738315" y="296335"/>
            <a:ext cx="1589087" cy="830997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800" b="1">
                <a:latin typeface="微软雅黑"/>
                <a:ea typeface="微软雅黑"/>
                <a:sym typeface="微软雅黑"/>
              </a:rPr>
              <a:t>谜 语</a:t>
            </a:r>
          </a:p>
        </p:txBody>
      </p:sp>
      <p:sp>
        <p:nvSpPr>
          <p:cNvPr id="4" name="文本框 3"/>
          <p:cNvSpPr txBox="1">
            <a:spLocks noChangeArrowheads="1"/>
          </p:cNvSpPr>
          <p:nvPr/>
        </p:nvSpPr>
        <p:spPr bwMode="auto">
          <a:xfrm>
            <a:off x="7453322" y="4857761"/>
            <a:ext cx="2552700" cy="830997"/>
          </a:xfrm>
          <a:prstGeom prst="rect">
            <a:avLst/>
          </a:prstGeom>
          <a:noFill/>
          <a:ln w="9525">
            <a:solidFill>
              <a:srgbClr val="7030A0"/>
            </a:solidFill>
            <a:round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800" b="1">
                <a:solidFill>
                  <a:srgbClr val="FF0000"/>
                </a:solidFill>
                <a:latin typeface="微软雅黑"/>
                <a:ea typeface="微软雅黑"/>
                <a:sym typeface="微软雅黑"/>
              </a:rPr>
              <a:t>扁  担</a:t>
            </a:r>
          </a:p>
        </p:txBody>
      </p:sp>
    </p:spTree>
  </p:cSld>
  <p:clrMapOvr>
    <a:masterClrMapping/>
  </p:clrMapOvr>
  <p:transition>
    <p:checke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121" name="图片 1" descr="有人什么呢想法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3963988" y="1367369"/>
            <a:ext cx="3903662" cy="3484033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5122" name="文本框 2"/>
          <p:cNvSpPr txBox="1">
            <a:spLocks noChangeArrowheads="1"/>
          </p:cNvSpPr>
          <p:nvPr/>
        </p:nvSpPr>
        <p:spPr bwMode="auto">
          <a:xfrm>
            <a:off x="1755777" y="239185"/>
            <a:ext cx="5172075" cy="707886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000" b="1">
                <a:latin typeface="微软雅黑"/>
                <a:ea typeface="微软雅黑"/>
                <a:sym typeface="微软雅黑"/>
              </a:rPr>
              <a:t>扁担有什么用途呢？</a:t>
            </a:r>
          </a:p>
        </p:txBody>
      </p:sp>
      <p:sp>
        <p:nvSpPr>
          <p:cNvPr id="4" name="文本框 3"/>
          <p:cNvSpPr txBox="1">
            <a:spLocks noChangeArrowheads="1"/>
          </p:cNvSpPr>
          <p:nvPr/>
        </p:nvSpPr>
        <p:spPr bwMode="auto">
          <a:xfrm>
            <a:off x="2887662" y="5242983"/>
            <a:ext cx="6056313" cy="107721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200" b="1">
                <a:latin typeface="微软雅黑"/>
                <a:ea typeface="微软雅黑"/>
                <a:sym typeface="微软雅黑"/>
              </a:rPr>
              <a:t>      </a:t>
            </a:r>
            <a:r>
              <a:rPr lang="zh-CN" altLang="en-US" sz="3200" b="1" smtClean="0">
                <a:latin typeface="微软雅黑"/>
                <a:ea typeface="微软雅黑"/>
                <a:sym typeface="微软雅黑"/>
              </a:rPr>
              <a:t>今</a:t>
            </a:r>
            <a:r>
              <a:rPr lang="zh-CN" altLang="en-US" sz="3200" b="1">
                <a:latin typeface="微软雅黑"/>
                <a:ea typeface="微软雅黑"/>
                <a:sym typeface="微软雅黑"/>
              </a:rPr>
              <a:t>天，我们来学习一件发生在扁担身上的故事。</a:t>
            </a:r>
          </a:p>
        </p:txBody>
      </p:sp>
    </p:spTree>
  </p:cSld>
  <p:clrMapOvr>
    <a:masterClrMapping/>
  </p:clrMapOvr>
  <p:transition>
    <p:checke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9" name="Rectangle 1026"/>
          <p:cNvSpPr>
            <a:spLocks noChangeArrowheads="1"/>
          </p:cNvSpPr>
          <p:nvPr/>
        </p:nvSpPr>
        <p:spPr bwMode="auto">
          <a:xfrm>
            <a:off x="2822601" y="2019039"/>
            <a:ext cx="7650162" cy="330552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45000"/>
              </a:lnSpc>
            </a:pPr>
            <a:r>
              <a:rPr lang="zh-CN" altLang="en-US" sz="3600" b="1" smtClean="0">
                <a:solidFill>
                  <a:srgbClr val="000000"/>
                </a:solidFill>
                <a:latin typeface="微软雅黑"/>
                <a:ea typeface="微软雅黑"/>
                <a:sym typeface="微软雅黑"/>
              </a:rPr>
              <a:t>同 </a:t>
            </a:r>
            <a:r>
              <a:rPr lang="zh-CN" altLang="en-US" sz="3600" b="1">
                <a:solidFill>
                  <a:srgbClr val="000000"/>
                </a:solidFill>
                <a:latin typeface="微软雅黑"/>
                <a:ea typeface="微软雅黑"/>
                <a:sym typeface="微软雅黑"/>
              </a:rPr>
              <a:t>志   队 伍   挑 粮   茅 坪 </a:t>
            </a:r>
            <a:br>
              <a:rPr lang="zh-CN" altLang="en-US" sz="3600" b="1">
                <a:solidFill>
                  <a:srgbClr val="000000"/>
                </a:solidFill>
                <a:latin typeface="微软雅黑"/>
                <a:ea typeface="微软雅黑"/>
                <a:sym typeface="微软雅黑"/>
              </a:rPr>
            </a:br>
            <a:r>
              <a:rPr lang="zh-CN" altLang="en-US" sz="3600" b="1" smtClean="0">
                <a:solidFill>
                  <a:srgbClr val="000000"/>
                </a:solidFill>
                <a:latin typeface="微软雅黑"/>
                <a:ea typeface="微软雅黑"/>
                <a:sym typeface="微软雅黑"/>
              </a:rPr>
              <a:t>草 </a:t>
            </a:r>
            <a:r>
              <a:rPr lang="zh-CN" altLang="en-US" sz="3600" b="1">
                <a:solidFill>
                  <a:srgbClr val="000000"/>
                </a:solidFill>
                <a:latin typeface="微软雅黑"/>
                <a:ea typeface="微软雅黑"/>
                <a:sym typeface="微软雅黑"/>
              </a:rPr>
              <a:t>鞋   斗 笠   扁 担   敬 爱</a:t>
            </a:r>
          </a:p>
          <a:p>
            <a:pPr>
              <a:lnSpc>
                <a:spcPct val="145000"/>
              </a:lnSpc>
            </a:pPr>
            <a:r>
              <a:rPr lang="zh-CN" altLang="en-US" sz="3600" b="1" smtClean="0">
                <a:solidFill>
                  <a:srgbClr val="000000"/>
                </a:solidFill>
                <a:latin typeface="微软雅黑"/>
                <a:ea typeface="微软雅黑"/>
                <a:sym typeface="微软雅黑"/>
              </a:rPr>
              <a:t>战 </a:t>
            </a:r>
            <a:r>
              <a:rPr lang="zh-CN" altLang="en-US" sz="3600" b="1">
                <a:solidFill>
                  <a:srgbClr val="000000"/>
                </a:solidFill>
                <a:latin typeface="微软雅黑"/>
                <a:ea typeface="微软雅黑"/>
                <a:sym typeface="微软雅黑"/>
              </a:rPr>
              <a:t>士   研 究   心 疼</a:t>
            </a:r>
          </a:p>
          <a:p>
            <a:pPr>
              <a:lnSpc>
                <a:spcPct val="145000"/>
              </a:lnSpc>
            </a:pPr>
            <a:r>
              <a:rPr lang="zh-CN" altLang="en-US" sz="3600" b="1" smtClean="0">
                <a:solidFill>
                  <a:srgbClr val="000000"/>
                </a:solidFill>
                <a:latin typeface="微软雅黑"/>
                <a:ea typeface="微软雅黑"/>
                <a:sym typeface="微软雅黑"/>
              </a:rPr>
              <a:t>井</a:t>
            </a:r>
            <a:r>
              <a:rPr lang="zh-CN" altLang="en-US" sz="3600" b="1">
                <a:solidFill>
                  <a:srgbClr val="000000"/>
                </a:solidFill>
                <a:latin typeface="微软雅黑"/>
                <a:ea typeface="微软雅黑"/>
                <a:sym typeface="微软雅黑"/>
              </a:rPr>
              <a:t>冈山根据地  </a:t>
            </a:r>
            <a:r>
              <a:rPr lang="zh-CN" altLang="en-US" sz="3600" b="1" smtClean="0">
                <a:solidFill>
                  <a:srgbClr val="000000"/>
                </a:solidFill>
                <a:latin typeface="微软雅黑"/>
                <a:ea typeface="微软雅黑"/>
                <a:sym typeface="微软雅黑"/>
              </a:rPr>
              <a:t>山</a:t>
            </a:r>
            <a:r>
              <a:rPr lang="zh-CN" altLang="en-US" sz="3600" b="1">
                <a:solidFill>
                  <a:srgbClr val="000000"/>
                </a:solidFill>
                <a:latin typeface="微软雅黑"/>
                <a:ea typeface="微软雅黑"/>
                <a:sym typeface="微软雅黑"/>
              </a:rPr>
              <a:t>高路</a:t>
            </a:r>
            <a:r>
              <a:rPr lang="zh-CN" altLang="en-US" sz="3600" b="1" smtClean="0">
                <a:solidFill>
                  <a:srgbClr val="000000"/>
                </a:solidFill>
                <a:latin typeface="微软雅黑"/>
                <a:ea typeface="微软雅黑"/>
                <a:sym typeface="微软雅黑"/>
              </a:rPr>
              <a:t>陡</a:t>
            </a:r>
            <a:endParaRPr lang="zh-CN" altLang="en-US" sz="3600" b="1">
              <a:solidFill>
                <a:srgbClr val="000000"/>
              </a:solidFill>
              <a:latin typeface="微软雅黑"/>
              <a:ea typeface="微软雅黑"/>
              <a:sym typeface="微软雅黑"/>
            </a:endParaRPr>
          </a:p>
        </p:txBody>
      </p:sp>
      <p:pic>
        <p:nvPicPr>
          <p:cNvPr id="6148" name="Picture 3" descr="我会读pic_227543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 bwMode="auto">
          <a:xfrm>
            <a:off x="1706565" y="177801"/>
            <a:ext cx="1355725" cy="1481667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6149" name="横卷形 14359"/>
          <p:cNvSpPr>
            <a:spLocks noChangeArrowheads="1"/>
          </p:cNvSpPr>
          <p:nvPr/>
        </p:nvSpPr>
        <p:spPr bwMode="auto">
          <a:xfrm>
            <a:off x="3155952" y="476251"/>
            <a:ext cx="2714625" cy="1181100"/>
          </a:xfrm>
          <a:prstGeom prst="horizontalScroll">
            <a:avLst>
              <a:gd name="adj" fmla="val 12500"/>
            </a:avLst>
          </a:prstGeom>
          <a:solidFill>
            <a:srgbClr val="FF99CC"/>
          </a:solidFill>
          <a:ln w="9525">
            <a:solidFill>
              <a:srgbClr val="000000"/>
            </a:solidFill>
            <a:round/>
          </a:ln>
        </p:spPr>
        <p:txBody>
          <a:bodyPr wrap="none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4800" b="1">
                <a:latin typeface="微软雅黑"/>
                <a:ea typeface="微软雅黑"/>
                <a:sym typeface="微软雅黑"/>
              </a:rPr>
              <a:t>我会读</a:t>
            </a:r>
          </a:p>
        </p:txBody>
      </p:sp>
    </p:spTree>
  </p:cSld>
  <p:clrMapOvr>
    <a:masterClrMapping/>
  </p:clrMapOvr>
  <p:transition>
    <p:checke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169" name="图片 1" descr="svdvsad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2097088" y="1864785"/>
            <a:ext cx="2595562" cy="3460749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7170" name="文本框 2"/>
          <p:cNvSpPr txBox="1">
            <a:spLocks noChangeArrowheads="1"/>
          </p:cNvSpPr>
          <p:nvPr/>
        </p:nvSpPr>
        <p:spPr bwMode="auto">
          <a:xfrm>
            <a:off x="4772027" y="1064685"/>
            <a:ext cx="5256213" cy="707886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000" b="1">
                <a:latin typeface="微软雅黑"/>
                <a:ea typeface="微软雅黑"/>
                <a:sym typeface="微软雅黑"/>
              </a:rPr>
              <a:t>看到课题你想说什么？</a:t>
            </a:r>
            <a:endParaRPr lang="en-US" altLang="zh-CN" sz="4000" b="1">
              <a:latin typeface="微软雅黑"/>
              <a:ea typeface="微软雅黑"/>
              <a:sym typeface="微软雅黑"/>
            </a:endParaRPr>
          </a:p>
        </p:txBody>
      </p:sp>
      <p:sp>
        <p:nvSpPr>
          <p:cNvPr id="4" name="文本框 3"/>
          <p:cNvSpPr txBox="1">
            <a:spLocks noChangeArrowheads="1"/>
          </p:cNvSpPr>
          <p:nvPr/>
        </p:nvSpPr>
        <p:spPr bwMode="auto">
          <a:xfrm>
            <a:off x="5351465" y="2061635"/>
            <a:ext cx="4835525" cy="2850011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3200">
                <a:latin typeface="微软雅黑"/>
                <a:ea typeface="微软雅黑"/>
                <a:sym typeface="微软雅黑"/>
              </a:rPr>
              <a:t>朱德是什么人？</a:t>
            </a:r>
          </a:p>
          <a:p>
            <a:pPr>
              <a:lnSpc>
                <a:spcPct val="140000"/>
              </a:lnSpc>
            </a:pPr>
            <a:r>
              <a:rPr lang="zh-CN" altLang="en-US" sz="3200">
                <a:latin typeface="微软雅黑"/>
                <a:ea typeface="微软雅黑"/>
                <a:sym typeface="微软雅黑"/>
              </a:rPr>
              <a:t>朱德的扁担是什么样的？</a:t>
            </a:r>
          </a:p>
          <a:p>
            <a:pPr>
              <a:lnSpc>
                <a:spcPct val="140000"/>
              </a:lnSpc>
            </a:pPr>
            <a:r>
              <a:rPr lang="zh-CN" altLang="en-US" sz="3200">
                <a:latin typeface="微软雅黑"/>
                <a:ea typeface="微软雅黑"/>
                <a:sym typeface="微软雅黑"/>
              </a:rPr>
              <a:t>朱德用扁担干什么？</a:t>
            </a:r>
          </a:p>
          <a:p>
            <a:pPr>
              <a:lnSpc>
                <a:spcPct val="140000"/>
              </a:lnSpc>
            </a:pPr>
            <a:r>
              <a:rPr lang="zh-CN" altLang="en-US" sz="3200">
                <a:latin typeface="微软雅黑"/>
                <a:ea typeface="微软雅黑"/>
                <a:sym typeface="微软雅黑"/>
              </a:rPr>
              <a:t>写朱德的扁担是为什么？</a:t>
            </a:r>
            <a:endParaRPr lang="en-US" altLang="zh-CN" sz="3200">
              <a:latin typeface="微软雅黑"/>
              <a:ea typeface="微软雅黑"/>
              <a:sym typeface="微软雅黑"/>
            </a:endParaRPr>
          </a:p>
        </p:txBody>
      </p:sp>
    </p:spTree>
  </p:cSld>
  <p:clrMapOvr>
    <a:masterClrMapping/>
  </p:clrMapOvr>
  <p:transition>
    <p:checke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94" name="文本框 2"/>
          <p:cNvSpPr txBox="1">
            <a:spLocks noChangeArrowheads="1"/>
          </p:cNvSpPr>
          <p:nvPr/>
        </p:nvSpPr>
        <p:spPr bwMode="auto">
          <a:xfrm>
            <a:off x="2952728" y="732367"/>
            <a:ext cx="5726112" cy="707886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000" b="1">
                <a:latin typeface="微软雅黑"/>
                <a:ea typeface="微软雅黑"/>
                <a:sym typeface="微软雅黑"/>
              </a:rPr>
              <a:t>给课文标段并概括段意？</a:t>
            </a:r>
            <a:endParaRPr lang="en-US" altLang="zh-CN" sz="4000" b="1">
              <a:latin typeface="微软雅黑"/>
              <a:ea typeface="微软雅黑"/>
              <a:sym typeface="微软雅黑"/>
            </a:endParaRPr>
          </a:p>
        </p:txBody>
      </p:sp>
      <p:sp>
        <p:nvSpPr>
          <p:cNvPr id="4" name="文本框 3"/>
          <p:cNvSpPr txBox="1">
            <a:spLocks noChangeArrowheads="1"/>
          </p:cNvSpPr>
          <p:nvPr/>
        </p:nvSpPr>
        <p:spPr bwMode="auto">
          <a:xfrm>
            <a:off x="2217740" y="1849967"/>
            <a:ext cx="8450260" cy="2850011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altLang="zh-CN" sz="3200">
                <a:latin typeface="微软雅黑"/>
                <a:ea typeface="微软雅黑"/>
                <a:sym typeface="微软雅黑"/>
              </a:rPr>
              <a:t>1.</a:t>
            </a:r>
            <a:r>
              <a:rPr lang="zh-CN" altLang="en-US" sz="3200">
                <a:latin typeface="微软雅黑"/>
                <a:ea typeface="微软雅黑"/>
                <a:sym typeface="微软雅黑"/>
              </a:rPr>
              <a:t>写朱德同志跟毛主席在井冈山会师。</a:t>
            </a:r>
          </a:p>
          <a:p>
            <a:pPr>
              <a:lnSpc>
                <a:spcPct val="140000"/>
              </a:lnSpc>
            </a:pPr>
            <a:r>
              <a:rPr lang="en-US" altLang="zh-CN" sz="3200">
                <a:latin typeface="微软雅黑"/>
                <a:ea typeface="微软雅黑"/>
                <a:sym typeface="微软雅黑"/>
              </a:rPr>
              <a:t>2.</a:t>
            </a:r>
            <a:r>
              <a:rPr lang="zh-CN" altLang="en-US" sz="3200">
                <a:latin typeface="微软雅黑"/>
                <a:ea typeface="微软雅黑"/>
                <a:sym typeface="微软雅黑"/>
              </a:rPr>
              <a:t>写大家争着到山下去挑粮。</a:t>
            </a:r>
          </a:p>
          <a:p>
            <a:pPr>
              <a:lnSpc>
                <a:spcPct val="140000"/>
              </a:lnSpc>
            </a:pPr>
            <a:r>
              <a:rPr lang="en-US" altLang="zh-CN" sz="3200">
                <a:latin typeface="微软雅黑"/>
                <a:ea typeface="微软雅黑"/>
                <a:sym typeface="微软雅黑"/>
              </a:rPr>
              <a:t>3.</a:t>
            </a:r>
            <a:r>
              <a:rPr lang="zh-CN" altLang="en-US" sz="3200">
                <a:latin typeface="微软雅黑"/>
                <a:ea typeface="微软雅黑"/>
                <a:sym typeface="微软雅黑"/>
              </a:rPr>
              <a:t>写朱德也跟战士们一道去挑粮。</a:t>
            </a:r>
          </a:p>
          <a:p>
            <a:pPr>
              <a:lnSpc>
                <a:spcPct val="140000"/>
              </a:lnSpc>
            </a:pPr>
            <a:r>
              <a:rPr lang="en-US" altLang="zh-CN" sz="3200">
                <a:latin typeface="微软雅黑"/>
                <a:ea typeface="微软雅黑"/>
                <a:sym typeface="微软雅黑"/>
              </a:rPr>
              <a:t>4.</a:t>
            </a:r>
            <a:r>
              <a:rPr lang="zh-CN" altLang="en-US" sz="3200">
                <a:latin typeface="微软雅黑"/>
                <a:ea typeface="微软雅黑"/>
                <a:sym typeface="微软雅黑"/>
              </a:rPr>
              <a:t>大家越发敬爱朱德同志，不好意思再藏扁担。</a:t>
            </a:r>
          </a:p>
        </p:txBody>
      </p:sp>
    </p:spTree>
  </p:cSld>
  <p:clrMapOvr>
    <a:masterClrMapping/>
  </p:clrMapOvr>
  <p:transition>
    <p:checke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8" name="文本框 2"/>
          <p:cNvSpPr txBox="1">
            <a:spLocks noChangeArrowheads="1"/>
          </p:cNvSpPr>
          <p:nvPr/>
        </p:nvSpPr>
        <p:spPr bwMode="auto">
          <a:xfrm>
            <a:off x="2660652" y="1022352"/>
            <a:ext cx="5726113" cy="707886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000" b="1">
                <a:latin typeface="微软雅黑"/>
                <a:ea typeface="微软雅黑"/>
                <a:sym typeface="微软雅黑"/>
              </a:rPr>
              <a:t>这篇课文主要写什么？</a:t>
            </a:r>
            <a:endParaRPr lang="en-US" altLang="zh-CN" sz="4000" b="1">
              <a:latin typeface="微软雅黑"/>
              <a:ea typeface="微软雅黑"/>
              <a:sym typeface="微软雅黑"/>
            </a:endParaRPr>
          </a:p>
        </p:txBody>
      </p:sp>
      <p:sp>
        <p:nvSpPr>
          <p:cNvPr id="2" name="文本框 1"/>
          <p:cNvSpPr txBox="1">
            <a:spLocks noChangeArrowheads="1"/>
          </p:cNvSpPr>
          <p:nvPr/>
        </p:nvSpPr>
        <p:spPr bwMode="auto">
          <a:xfrm>
            <a:off x="2452663" y="2571745"/>
            <a:ext cx="6958013" cy="2092881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altLang="zh-CN">
                <a:latin typeface="微软雅黑"/>
                <a:ea typeface="微软雅黑"/>
                <a:sym typeface="微软雅黑"/>
              </a:rPr>
              <a:t>     </a:t>
            </a:r>
            <a:r>
              <a:rPr lang="en-US" altLang="zh-CN" sz="3200">
                <a:latin typeface="微软雅黑"/>
                <a:ea typeface="微软雅黑"/>
                <a:sym typeface="微软雅黑"/>
              </a:rPr>
              <a:t>     </a:t>
            </a:r>
            <a:r>
              <a:rPr lang="zh-CN" altLang="en-US" sz="3200">
                <a:latin typeface="微软雅黑"/>
                <a:ea typeface="微软雅黑"/>
                <a:sym typeface="微软雅黑"/>
              </a:rPr>
              <a:t>这篇课文主要写朱德同志带领队伍到井冈山跟毛泽东会师后，和战士们一道到山下五六十里的茅坪</a:t>
            </a:r>
            <a:r>
              <a:rPr lang="zh-CN" altLang="en-US" sz="3600" b="1">
                <a:solidFill>
                  <a:srgbClr val="FF0000"/>
                </a:solidFill>
                <a:latin typeface="微软雅黑"/>
                <a:ea typeface="微软雅黑"/>
                <a:sym typeface="微软雅黑"/>
              </a:rPr>
              <a:t>挑粮食</a:t>
            </a:r>
            <a:r>
              <a:rPr lang="zh-CN" altLang="en-US" sz="3200">
                <a:latin typeface="微软雅黑"/>
                <a:ea typeface="微软雅黑"/>
                <a:sym typeface="微软雅黑"/>
              </a:rPr>
              <a:t>。</a:t>
            </a:r>
          </a:p>
        </p:txBody>
      </p:sp>
    </p:spTree>
  </p:cSld>
  <p:clrMapOvr>
    <a:masterClrMapping/>
  </p:clrMapOvr>
  <p:transition>
    <p:checke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https://d.book118.com/307201121034006026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TAG_VERSION" val="1.0"/>
  <p:tag name="KSO_WM_TEMPLATE_CATEGORY" val="custom"/>
  <p:tag name="KSO_WM_TEMPLATE_INDEX" val="160443"/>
</p:tagLst>
</file>

<file path=ppt/tags/tag2.xml><?xml version="1.0" encoding="utf-8"?>
<p:tagLst xmlns:p="http://schemas.openxmlformats.org/presentationml/2006/main">
  <p:tag name="KSO_WM_TAG_VERSION" val="1.0"/>
  <p:tag name="KSO_WM_TEMPLATE_CATEGORY" val="custom"/>
  <p:tag name="KSO_WM_TEMPLATE_INDEX" val="160443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160443"/>
  <p:tag name="KSO_WM_TEMPLATE_THUMBS_INDEX" val="1、9、12、17、19、21、25、28"/>
</p:tagLst>
</file>

<file path=ppt/tags/tag4.xml><?xml version="1.0" encoding="utf-8"?>
<p:tagLst xmlns:p="http://schemas.openxmlformats.org/presentationml/2006/main">
  <p:tag name="KSO_WM_TEMPLATE_CATEGORY" val="custom"/>
  <p:tag name="KSO_WM_TEMPLATE_INDEX" val="160443"/>
</p:tagLst>
</file>

<file path=ppt/tags/tag5.xml><?xml version="1.0" encoding="utf-8"?>
<p:tagLst xmlns:p="http://schemas.openxmlformats.org/presentationml/2006/main">
  <p:tag name="KSO_WM_TEMPLATE_CATEGORY" val="custom"/>
  <p:tag name="KSO_WM_TEMPLATE_INDEX" val="160443"/>
</p:tagLst>
</file>

<file path=ppt/tags/tag6.xml><?xml version="1.0" encoding="utf-8"?>
<p:tagLst xmlns:p="http://schemas.openxmlformats.org/presentationml/2006/main">
  <p:tag name="KSO_WM_TEMPLATE_CATEGORY" val="custom"/>
  <p:tag name="KSO_WM_TEMPLATE_INDEX" val="160443"/>
</p:tagLst>
</file>

<file path=ppt/tags/tag7.xml><?xml version="1.0" encoding="utf-8"?>
<p:tagLst xmlns:p="http://schemas.openxmlformats.org/presentationml/2006/main">
  <p:tag name="KSO_WM_TEMPLATE_CATEGORY" val="custom"/>
  <p:tag name="KSO_WM_TEMPLATE_INDEX" val="160443"/>
</p:tagLst>
</file>

<file path=ppt/tags/tag8.xml><?xml version="1.0" encoding="utf-8"?>
<p:tagLst xmlns:p="http://schemas.openxmlformats.org/presentationml/2006/main">
  <p:tag name="KSO_WM_TEMPLATE_CATEGORY" val="custom"/>
  <p:tag name="KSO_WM_TEMPLATE_INDEX" val="160443"/>
</p:tagLst>
</file>

<file path=ppt/tags/tag9.xml><?xml version="1.0" encoding="utf-8"?>
<p:tagLst xmlns:p="http://schemas.openxmlformats.org/presentationml/2006/main">
  <p:tag name="KSO_WM_TEMPLATE_CATEGORY" val="custom"/>
  <p:tag name="KSO_WM_TEMPLATE_INDEX" val="160443"/>
</p:tagLst>
</file>

<file path=ppt/tags/tag10.xml><?xml version="1.0" encoding="utf-8"?>
<p:tagLst xmlns:p="http://schemas.openxmlformats.org/presentationml/2006/main">
  <p:tag name="KSO_WM_TEMPLATE_CATEGORY" val="custom"/>
  <p:tag name="KSO_WM_TEMPLATE_INDEX" val="160443"/>
</p:tagLst>
</file>

<file path=ppt/tags/tag1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0">
  <a:themeElements>
    <a:clrScheme name="160159.159">
      <a:dk1>
        <a:srgbClr val="5F5F5F"/>
      </a:dk1>
      <a:lt1>
        <a:sysClr val="window" lastClr="FFFFFF"/>
      </a:lt1>
      <a:dk2>
        <a:srgbClr val="4D4D4D"/>
      </a:dk2>
      <a:lt2>
        <a:srgbClr val="FFFFFF"/>
      </a:lt2>
      <a:accent1>
        <a:srgbClr val="63B70F"/>
      </a:accent1>
      <a:accent2>
        <a:srgbClr val="819420"/>
      </a:accent2>
      <a:accent3>
        <a:srgbClr val="44B27E"/>
      </a:accent3>
      <a:accent4>
        <a:srgbClr val="008DA8"/>
      </a:accent4>
      <a:accent5>
        <a:srgbClr val="3F6AC1"/>
      </a:accent5>
      <a:accent6>
        <a:srgbClr val="B9901D"/>
      </a:accent6>
      <a:hlink>
        <a:srgbClr val="00B0F0"/>
      </a:hlink>
      <a:folHlink>
        <a:srgbClr val="3F6AC1"/>
      </a:folHlink>
    </a:clrScheme>
    <a:fontScheme name="Arial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主题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ns0:objectDefaults xmlns:ns0="http://schemas.openxmlformats.org/drawingml/2006/main"/>
  <a:extLst>
    <ns0:ext xmlns:ns0="http://schemas.openxmlformats.org/drawingml/2006/main" uri="{05A4C25C-085E-4340-85A3-A5531E510DB2}">
      <ns1:themeFamily xmlns:ns1="http://schemas.microsoft.com/office/thememl/2012/main" name="Office Theme" id="{62F939B6-93AF-4DB8-9C6B-D6C7DFDC589F}" vid="{4A3C46E8-61CC-4603-A589-7422A47A8E4A}"/>
    </ns0:ext>
  </a:extLst>
</a:theme>
</file>

<file path=ppt/theme/theme3.xml><?xml version="1.0" encoding="utf-8"?>
<a:theme xmlns:r="http://schemas.openxmlformats.org/officeDocument/2006/relationships" xmlns:a="http://schemas.openxmlformats.org/drawingml/2006/main" name="0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ns0:objectDefaults xmlns:ns0="http://schemas.openxmlformats.org/drawingml/2006/main"/>
  <a:extLst>
    <ns0:ext xmlns:ns0="http://schemas.openxmlformats.org/drawingml/2006/main" uri="{05A4C25C-085E-4340-85A3-A5531E510DB2}">
      <ns1:themeFamily xmlns:ns1="http://schemas.microsoft.com/office/thememl/2012/main" name="中文母版（无彩条）" id="{8A35B2EB-4278-46DA-8BB2-9716240BD2B0}" vid="{602B83E2-E722-40B1-95DC-79F5699F09E8}"/>
    </ns0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黑体</vt:lpstr>
      <vt:lpstr>Times New Roman</vt:lpstr>
      <vt:lpstr>宋体</vt:lpstr>
      <vt:lpstr>微软雅黑</vt:lpstr>
      <vt:lpstr>楷体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坳:山间平地。围剿:包围起来消灭掉。经济封锁:用强制的力量使跟外界经济联系断绝。绵延:连续不断。 </vt:lpstr>
      <vt:lpstr>朱德的扁担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2024-08-31T04:53:07.719</cp:lastPrinted>
  <dcterms:created xsi:type="dcterms:W3CDTF">2024-08-30T20:53:07Z</dcterms:created>
  <dcterms:modified xsi:type="dcterms:W3CDTF">2024-08-30T20:53:09Z</dcterms:modified>
</cp:coreProperties>
</file>