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DB0732-1AEB-404C-A879-2734AE6D8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CEE5B9-AC1D-4E5E-B3D1-FD88D7D8B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82C688-0331-4BCE-A82C-A01CAAECF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DF98B-29A9-439D-8321-D785F0055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F5385B-0B56-46E9-8E56-F99FA91CD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158410-888A-453A-A07B-8855FB31A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410591-3CB3-46FD-8ACB-1A3AE0A08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81C5A2-4635-4195-9F06-6BB51EEE3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C5F84B-1074-4348-A431-5744D98F6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B6E8F4-31EB-4583-99AB-E9E4598E9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9C12A-4838-484A-AFA0-83219BDA8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201122063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输血发热护理文案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输血发热概述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输血发热的预防措施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输血发热的治疗方法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输血发热的护理要点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输血发热的预防与护理案例分享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输血发热概述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823" r="2482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输血发热是指病人在输血过程中或输血后，出现体温升高，伴随畏寒、寒战等症状的现象。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体温升高、畏寒、寒战、头痛、恶心、呕吐等。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由于受血者与献血者的血型抗原差异，受血者体内产生免疫反应，释放内源性致热原，导致体温升高。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输入的血液中可能含有细菌或病毒，导致感染性发热。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细菌或病毒感染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免疫反应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根据发热时间的不同，输血发热可分为即发型和延迟型。即发型发热通常在输血后15分钟至2小时内出现，而延迟型发热则在输血后2小时至8小时内出现。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根据病人在输血过程中或输血后的症状和体征，结合体温升高的情况，可以初步诊断为输血发热。进一步检查可进行血液学检查和病原学检查，以确定发热的原因。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输血发热的预防措施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输血指征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严格掌握输血适应症，避免不必要的输血。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对患者的病情和自身认知情况进行全面评估，确保患者了解输血的风险和必要性。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严格控制输血指征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根据患者的具体情况，选择适当的预防性药物，如非甾体抗炎药或糖皮质激素。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在输血前30分钟至1小时内给予预防性药物，确保药物在输血过程中达到最佳血药浓度。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用药时机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输血前预防性用药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输血过程中的监测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温度监测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密切监测输血过程中的温度变化，如有异常及时处理。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心率、血压监测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定期测量患者的心率和血压，确保生命体征平稳。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输血后应继续观察患者情况，特别是体温变化。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观察期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根据患者的具体情况，采取适当的护理措施，如物理降温、补液等。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输血后的观察与护理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输血发热的治疗方法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采用冰敷、酒精擦浴等方法降低体温，缓解发热症状。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物理降温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多喝水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708" b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667" r="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增加饮水量，促进新陈代谢，帮助身体排毒。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保证充足的休息时间，避免疲劳和过度紧张。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非药物治疗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https://d.book118.com/307201122063006050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2024-09-22T23:32:27.364</cp:lastPrinted>
  <dcterms:created xsi:type="dcterms:W3CDTF">2024-09-22T15:32:27Z</dcterms:created>
  <dcterms:modified xsi:type="dcterms:W3CDTF">2024-09-22T15:32:29Z</dcterms:modified>
</cp:coreProperties>
</file>