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B1047F-1625-42AA-8AA0-02F88DD80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12BF02-E6C6-4AD5-A2E7-8776006A3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EEBBAB-DAD2-48D8-8B29-DD21A9C22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E703E1-66C3-4C2E-A674-5D9738B95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D5CC6B-155B-4C85-B04A-0C6430EC2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432C5E-6001-413D-9135-5CAA7FD7D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FF7280-8A96-4DB9-827A-F3373D793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C2FCAD-0AC0-4694-B181-4B91FE6DB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63B21E-10F1-4C2B-B398-54AAADF6E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12DCBF-14F8-469E-98E4-B4371803A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EA0247-E8F8-4588-87AF-82FA6845D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20112401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全面质量管理的职业生涯规划与发展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全面质量管理概述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职业生涯规划与发展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全面质量管理在职业生涯规划中的应用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全面质量管理在职业生涯发展中的挑战与机遇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全面质量管理在职业生涯发展中的实践案例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177" r="241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随着市场竞争的加剧，企业需要提高产品和服务质量以赢得客户信任，全面质量管理成为一种必要手段。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应对市场竞争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通过全面质量管理的学习和实践，个人可以提升问题解决、团队协作和持续改进等能力，为职业生涯发展奠定基础。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提升个人能力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介绍全面质量管理的基本理念、原则和方法。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全面质量管理理念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探讨如何在全面质量管理领域进行职业生涯规划，包括目标设定、路径选择和行动计划等。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职业生涯规划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分析在全面质量管理实践中个人能力的提升方法，如培训、项目经验和知识分享等。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能力提升与培训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分享在全面质量管理实践中的经验、教训和成功案例，以及对个人职业生涯发展的影响。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实践经验分享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全面质量管理概述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以顾客为中心的管理思想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全面质量管理将顾客的需求和期望放在首位，通过不断满足顾客需求来提高企业的竞争力和市场占有率。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持续改进的管理过程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全面质量管理是一个持续改进的过程，通过不断识别问题、分析问题、解决问题，推动企业质量管理体系不断完善和提高。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一种全员参与的管理方法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全面质量管理强调全员参与，包括企业高层领导、中层管理者、基层员工等各个层面的人员都要参与到质量管理中来。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全面质量管理的定义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通过全面质量管理，企业可以不断提高产品质量，减少缺陷和故障，提高产品的可靠性和稳定性。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提高产品质量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全面质量管理强调以顾客为中心，通过满足顾客需求和期望来提升顾客满意度，进而增加顾客忠诚度和市场份额。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提升顾客满意度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042" r="100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通过减少产品缺陷和故障，降低返工、维修等成本，提高企业的经济效益。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降低企业成本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全面质量管理的重要性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20世纪初，质量管理主要依靠事后检验来控制产品质量，但这种方法无法预防缺陷的产生。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质量检验阶段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20世纪30年代至60年代，质量管理开始运用数理统计方法进行质量控制和预防，但这种方法主要局限于制造过程的质量控制。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统计质量控制阶段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20世纪60年代至今，全面质量管理逐渐成为主流的质量管理方法，强调全员参与、持续改进和以顾客为中心等思想，推动企业质量管理体系不断完善和提高。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全面质量管理阶段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全面质量管理的发展历程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职业生涯规划与发展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个人职业目标设定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根据个人兴趣、能力和市场需求，设定明确的职业目标。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职业发展路径规划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制定实现职业目标的计划和策略，包括教育、培训、工作经验和人际关系等方面的规划。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职业生涯周期管理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对职业生涯进行持续的管理和调整，以适应不断变化的市场需求和个人发展目标。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职业生涯规划的定义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提升职业满意度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通过规划职业生涯，可以更好地了解自己的职业倾向和需求，从而找到更适合自己的工作，提高职业满意度。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实现个人价值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合理的职业生涯规划有助于个人在职业生涯中不断取得成就，进而实现自我价值。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增强职业竞争力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有针对性的职业培训和经验积累可以提升个人在就业市场的竞争力，为未来的职业发展打下坚实基础。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职业生涯规划的重要性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全面了解自己的兴趣、价值观、技能和潜力，为设定职业目标提供依据。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自我评估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职业目标设定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制定实现计划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执行与调整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根据自我评估结果和市场需求，设定明确的短期和长期职业目标。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制定教育、培训、工作经验和人际关系等方面的具体计划，以确保职业目标的顺利实现。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积极执行计划，并根据实际情况进行适时调整，确保职业生涯始终沿着正确的轨道发展。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职业生涯规划的步骤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https://d.book118.com/307201124015006035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2024-09-09T08:36:27.042</cp:lastPrinted>
  <dcterms:created xsi:type="dcterms:W3CDTF">2024-09-09T00:36:27Z</dcterms:created>
  <dcterms:modified xsi:type="dcterms:W3CDTF">2024-09-09T00:36:28Z</dcterms:modified>
</cp:coreProperties>
</file>