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044B4-4A64-4689-A56C-62D15EC0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A54CA-5865-4D8D-827B-035BEDB3E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1BD0A-4370-4879-8740-5D0C5C52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93918-BECA-4760-AF9F-1B671BCA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F2BDE-BA01-41C2-ACCC-3B0E5E48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570F7-B2CD-491E-BB4F-30CEEE3B8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D08CC-9AA9-4751-AFC6-52F31BCAC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81F90-F259-4B11-9754-AD4AA6D4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14932-00B6-4CB8-9401-E02B70C2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9646E-C224-4BE5-BA19-43D184BD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0B18-303C-48C4-80E5-09D9886F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201143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预防老年人跌倒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老年人跌倒的现状与影响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老年人跌倒的预防措施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老年人跌倒的应对措施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社会支持与政策建议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老年人跌倒的现状与影响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跌倒可能导致骨折、关节脱位、脑部损伤等严重身体伤害。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跌倒可能导致老年人产生恐惧、焦虑、抑郁等心理问题，影响生活质量。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跌倒可能导致老年人活动能力受限，影响日常生活和社交。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26" b="79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213" r="112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老年人跌倒的常见原因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随着年龄增长，老年人的平衡能力逐渐下降，容易失去平衡而跌倒。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老年人的肌肉力量减弱，难以支撑身体，容易跌倒。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老年人的视力、听力下降可能导致反应迟钝，容易受到外界干扰而跌倒。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某些药物可能导致老年人头晕、乏力、反应迟钝等副作用，增加跌倒的风险。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平衡能力下降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肌肉力量减弱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视力、听力下降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跌倒可能导致老年人需要接受长期的医疗治疗和护理，增加家庭和社会的医疗费用负担。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75" b="12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跌倒可能导致老年人活动受限，影响日常生活质量，降低生活满意度。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跌倒可能导致老年人产生自卑、无助等心理负担，影响心理健康。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心理负担加重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老年人跌倒的后果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老年人跌倒的预防措施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提供全面均衡的饮食，保证充足的营养摄入，增强身体免疫力和骨骼健康。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鼓励老年人进行适度的体育锻炼，如散步、太极拳等，增强肌肉力量和平衡能力。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50" r="2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积极治疗和控制慢性疾病，如高血压、糖尿病等，降低跌倒风险。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家居环境安全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定期清理家居环境，移除可能导致跌倒的障碍物，如地毯、杂物等。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防滑处理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在浴室、厨房等易滑区域铺设防滑地砖或垫子，降低摔倒时的冲击力。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安全照明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确保室内光线充足，尤其在夜间和视线不好的情况下，避免因光线不足而跌倒。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了解所服药物的副作用，如有不适应及时就医调整用药方案。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避免同时服用多种药物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尽量减少同时服用的药物种类，以降低药物间相互作用的风险。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老年人应遵循医生的用药建议，不随意更改药物剂量或停药。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https://d.book118.com/307201143024006041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2024-09-13T20:01:52.723</cp:lastPrinted>
  <dcterms:created xsi:type="dcterms:W3CDTF">2024-09-13T12:01:52Z</dcterms:created>
  <dcterms:modified xsi:type="dcterms:W3CDTF">2024-09-13T12:01:54Z</dcterms:modified>
</cp:coreProperties>
</file>