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9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4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1BD4D9-7EC4-4ADB-9F7A-B422E6F6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15D11-1629-4A17-9A44-C47AD9F36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75CC-2CBD-4E0E-8126-02D8EF4E2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7465E-123C-4EDB-8211-3A54FCFED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B704E2-602E-4436-BC69-DF287F419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66B3C2-C2C5-41FD-BF57-529FF4781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356AB5-A912-49BC-84A6-D19CF3F7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892BC-5425-4BE1-849E-DB85F369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203D81-E598-46A4-B2A0-304CE542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5917E-D0A6-449E-B5B1-E4402CEF0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3E86-9FD8-44E3-99CD-A6970FDC2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87" r:id="rId2"/>
    <p:sldLayoutId id="2147484488" r:id="rId3"/>
    <p:sldLayoutId id="2147484489" r:id="rId4"/>
    <p:sldLayoutId id="2147484490" r:id="rId5"/>
    <p:sldLayoutId id="2147484491" r:id="rId6"/>
    <p:sldLayoutId id="2147484492" r:id="rId7"/>
    <p:sldLayoutId id="2147484493" r:id="rId8"/>
    <p:sldLayoutId id="2147484494" r:id="rId9"/>
    <p:sldLayoutId id="2147484495" r:id="rId10"/>
    <p:sldLayoutId id="214748449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1013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2024年金融科技行业区块链应用方案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6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21"/>
          <p:cNvSpPr/>
          <p:nvPr>
            <p:custDataLst>
              <p:tags r:id="rId5"/>
            </p:custDataLst>
          </p:nvPr>
        </p:nvSpPr>
        <p:spPr>
          <a:xfrm>
            <a:off x="4431665" y="65976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77105" y="153543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7914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金融科技行业区块链应用概述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3"/>
          <p:cNvSpPr/>
          <p:nvPr>
            <p:custDataLst>
              <p:tags r:id="rId8"/>
            </p:custDataLst>
          </p:nvPr>
        </p:nvSpPr>
        <p:spPr>
          <a:xfrm>
            <a:off x="4431665" y="257492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77105" y="344995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9430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2024年金融科技行业区块链应用现状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10"/>
          <p:cNvSpPr/>
          <p:nvPr>
            <p:custDataLst>
              <p:tags r:id="rId11"/>
            </p:custDataLst>
          </p:nvPr>
        </p:nvSpPr>
        <p:spPr>
          <a:xfrm>
            <a:off x="4431665" y="449008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77105" y="536511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609465"/>
            <a:ext cx="2800985" cy="82804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2024年金融科技行业区块链应用面临的挑战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40"/>
          <p:cNvSpPr/>
          <p:nvPr>
            <p:custDataLst>
              <p:tags r:id="rId14"/>
            </p:custDataLst>
          </p:nvPr>
        </p:nvSpPr>
        <p:spPr>
          <a:xfrm>
            <a:off x="8164830" y="161734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509635" y="2493010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92795" y="173672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2024年金融科技行业区块链应用的发展策略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45"/>
          <p:cNvSpPr/>
          <p:nvPr>
            <p:custDataLst>
              <p:tags r:id="rId17"/>
            </p:custDataLst>
          </p:nvPr>
        </p:nvSpPr>
        <p:spPr>
          <a:xfrm>
            <a:off x="8164830" y="3532505"/>
            <a:ext cx="3238500" cy="151638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509635" y="4407535"/>
            <a:ext cx="2847975" cy="8166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92795" y="3651885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结论</a:t>
            </a:r>
            <a:endParaRPr lang="zh-CN" altLang="en-US" sz="20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0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金融科技行业区块链应用概述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区块链技术的定义和原理</a:t>
            </a:r>
            <a:endParaRPr lang="zh-CN" altLang="en-US"/>
          </a:p>
        </p:txBody>
      </p:sp>
      <p:sp>
        <p:nvSpPr>
          <p:cNvPr id="1049082" name="矩形 3"/>
          <p:cNvSpPr/>
          <p:nvPr>
            <p:custDataLst>
              <p:tags r:id="rId2"/>
            </p:custDataLst>
          </p:nvPr>
        </p:nvSpPr>
        <p:spPr>
          <a:xfrm>
            <a:off x="2519941" y="5145858"/>
            <a:ext cx="3748294" cy="411118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任意多边形 5"/>
          <p:cNvSpPr/>
          <p:nvPr>
            <p:custDataLst>
              <p:tags r:id="rId3"/>
            </p:custDataLst>
          </p:nvPr>
        </p:nvSpPr>
        <p:spPr>
          <a:xfrm>
            <a:off x="2581968" y="5149859"/>
            <a:ext cx="3129468" cy="408254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86" name="正文"/>
          <p:cNvSpPr txBox="1"/>
          <p:nvPr>
            <p:custDataLst>
              <p:tags r:id="rId4"/>
            </p:custDataLst>
          </p:nvPr>
        </p:nvSpPr>
        <p:spPr>
          <a:xfrm>
            <a:off x="3041501" y="5606724"/>
            <a:ext cx="6624876" cy="642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区块链技术的应用范围非常广泛，包括数字货币、供应链管理、电子投票等领域，未来还有望在物联网、数字身份认证等领域得到广泛应用。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5"/>
            </p:custDataLst>
          </p:nvPr>
        </p:nvSpPr>
        <p:spPr>
          <a:xfrm>
            <a:off x="2998148" y="5145191"/>
            <a:ext cx="2315004" cy="41692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090" name="矩形 8"/>
          <p:cNvSpPr/>
          <p:nvPr>
            <p:custDataLst>
              <p:tags r:id="rId6"/>
            </p:custDataLst>
          </p:nvPr>
        </p:nvSpPr>
        <p:spPr>
          <a:xfrm>
            <a:off x="2519941" y="3870637"/>
            <a:ext cx="3748294" cy="411118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任意多边形 5"/>
          <p:cNvSpPr/>
          <p:nvPr>
            <p:custDataLst>
              <p:tags r:id="rId7"/>
            </p:custDataLst>
          </p:nvPr>
        </p:nvSpPr>
        <p:spPr>
          <a:xfrm>
            <a:off x="2581968" y="3874639"/>
            <a:ext cx="3129468" cy="408254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8"/>
            </p:custDataLst>
          </p:nvPr>
        </p:nvSpPr>
        <p:spPr>
          <a:xfrm>
            <a:off x="3041501" y="4331504"/>
            <a:ext cx="6624876" cy="642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6285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去中心化是指区块链网络中没有中心节点，每个节点都拥有相同的权力和义务；共识机制则保证了所有节点都能达成一致的意见；加密算法则保护了数据的机密性和完整性；智能合约则可以实现自动化的业务逻辑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6" name="标题"/>
          <p:cNvSpPr txBox="1"/>
          <p:nvPr>
            <p:custDataLst>
              <p:tags r:id="rId9"/>
            </p:custDataLst>
          </p:nvPr>
        </p:nvSpPr>
        <p:spPr>
          <a:xfrm>
            <a:off x="2998148" y="3869970"/>
            <a:ext cx="2315004" cy="41692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098" name="矩形 23"/>
          <p:cNvSpPr/>
          <p:nvPr>
            <p:custDataLst>
              <p:tags r:id="rId10"/>
            </p:custDataLst>
          </p:nvPr>
        </p:nvSpPr>
        <p:spPr>
          <a:xfrm>
            <a:off x="2519941" y="1320197"/>
            <a:ext cx="3748294" cy="411118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任意多边形 5"/>
          <p:cNvSpPr/>
          <p:nvPr>
            <p:custDataLst>
              <p:tags r:id="rId11"/>
            </p:custDataLst>
          </p:nvPr>
        </p:nvSpPr>
        <p:spPr>
          <a:xfrm>
            <a:off x="2581968" y="1324199"/>
            <a:ext cx="3129468" cy="408254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12"/>
            </p:custDataLst>
          </p:nvPr>
        </p:nvSpPr>
        <p:spPr>
          <a:xfrm>
            <a:off x="3041501" y="1781064"/>
            <a:ext cx="6624876" cy="642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区块链技术是一种分布式数据库技术，通过去中心化、去信任化的方式来集体维护一个可靠的数据库。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4" name="标题"/>
          <p:cNvSpPr txBox="1"/>
          <p:nvPr>
            <p:custDataLst>
              <p:tags r:id="rId13"/>
            </p:custDataLst>
          </p:nvPr>
        </p:nvSpPr>
        <p:spPr>
          <a:xfrm>
            <a:off x="3041501" y="1319530"/>
            <a:ext cx="2271653" cy="41692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  <p:sp>
        <p:nvSpPr>
          <p:cNvPr id="1049106" name="矩形 27"/>
          <p:cNvSpPr/>
          <p:nvPr>
            <p:custDataLst>
              <p:tags r:id="rId14"/>
            </p:custDataLst>
          </p:nvPr>
        </p:nvSpPr>
        <p:spPr>
          <a:xfrm>
            <a:off x="2519941" y="2595417"/>
            <a:ext cx="3748294" cy="411118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5"/>
          <p:cNvSpPr/>
          <p:nvPr>
            <p:custDataLst>
              <p:tags r:id="rId15"/>
            </p:custDataLst>
          </p:nvPr>
        </p:nvSpPr>
        <p:spPr>
          <a:xfrm>
            <a:off x="2581968" y="2599419"/>
            <a:ext cx="3129468" cy="408254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16"/>
            </p:custDataLst>
          </p:nvPr>
        </p:nvSpPr>
        <p:spPr>
          <a:xfrm>
            <a:off x="3041501" y="3056284"/>
            <a:ext cx="6624876" cy="64279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区块链技术的基本原理包括去中心化、共识机制、加密算法和智能合约等方面，它们共同保证了区块链的可靠性和安全性。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12" name="标题"/>
          <p:cNvSpPr txBox="1"/>
          <p:nvPr>
            <p:custDataLst>
              <p:tags r:id="rId17"/>
            </p:custDataLst>
          </p:nvPr>
        </p:nvSpPr>
        <p:spPr>
          <a:xfrm>
            <a:off x="2998148" y="2594750"/>
            <a:ext cx="2315004" cy="41692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b="1" kern="1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单击此处添加标题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区块链技术在金融科技行业的应用场景</a:t>
            </a:r>
            <a:endParaRPr lang="zh-CN" altLang="en-US"/>
          </a:p>
        </p:txBody>
      </p:sp>
      <p:sp>
        <p:nvSpPr>
          <p:cNvPr id="104917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供应链金融与贸易融资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数字身份认证与数据安全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数字货币与支付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智能合约与去中心化金融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区块链技术在金融科技行业的价值</a:t>
            </a:r>
            <a:endParaRPr lang="zh-CN" altLang="en-US"/>
          </a:p>
        </p:txBody>
      </p:sp>
      <p:sp>
        <p:nvSpPr>
          <p:cNvPr id="104925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降低交易成本：通过智能合约等技术，实现自动化执行，降低交易成本。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提高数据安全性：区块链技术通过去中心化存储，保证数据不被篡改和丢失。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增强信任机制：区块链的透明性和不可篡改性，有助于建立信任关系。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提高金融服务普惠性：区块链技术有助于打破地域限制，让更多人享受金融服务。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34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2024年金融科技行业区块链应用现状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区块链技术在金融科技行业的市场规模</a:t>
            </a:r>
            <a:endParaRPr lang="zh-CN" altLang="en-US"/>
          </a:p>
        </p:txBody>
      </p:sp>
      <p:sp>
        <p:nvSpPr>
          <p:cNvPr id="1049420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金融机构纷纷投资区块链技术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2024年市场规模达到数十亿美元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区块链技术助力金融行业降低成本、提高效率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区块链技术在金融科技行业的应用场景不断拓展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区块链技术在金融科技行业的主要应用案例</a:t>
            </a:r>
            <a:endParaRPr lang="zh-CN" altLang="en-US"/>
          </a:p>
        </p:txBody>
      </p:sp>
      <p:sp>
        <p:nvSpPr>
          <p:cNvPr id="1049494" name="对角圆角矩形 15"/>
          <p:cNvSpPr/>
          <p:nvPr>
            <p:custDataLst>
              <p:tags r:id="rId2"/>
            </p:custDataLst>
          </p:nvPr>
        </p:nvSpPr>
        <p:spPr>
          <a:xfrm>
            <a:off x="1334418" y="4120047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对角圆角矩形 16"/>
          <p:cNvSpPr/>
          <p:nvPr>
            <p:custDataLst>
              <p:tags r:id="rId3"/>
            </p:custDataLst>
          </p:nvPr>
        </p:nvSpPr>
        <p:spPr>
          <a:xfrm>
            <a:off x="1334418" y="3974375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直角三角形 17"/>
          <p:cNvSpPr/>
          <p:nvPr>
            <p:custDataLst>
              <p:tags r:id="rId4"/>
            </p:custDataLst>
          </p:nvPr>
        </p:nvSpPr>
        <p:spPr>
          <a:xfrm>
            <a:off x="1913766" y="3975043"/>
            <a:ext cx="87269" cy="14544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文本框 27"/>
          <p:cNvSpPr txBox="1"/>
          <p:nvPr>
            <p:custDataLst>
              <p:tags r:id="rId5"/>
            </p:custDataLst>
          </p:nvPr>
        </p:nvSpPr>
        <p:spPr>
          <a:xfrm>
            <a:off x="1951187" y="4131407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供应链金融：区块链技术实现供应链上下游企业间信息共享和可信传递，提高供应链融资效率和风险管理水平。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对角圆角矩形 52"/>
          <p:cNvSpPr/>
          <p:nvPr>
            <p:custDataLst>
              <p:tags r:id="rId6"/>
            </p:custDataLst>
          </p:nvPr>
        </p:nvSpPr>
        <p:spPr>
          <a:xfrm>
            <a:off x="1334418" y="1465871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对角圆角矩形 53"/>
          <p:cNvSpPr/>
          <p:nvPr>
            <p:custDataLst>
              <p:tags r:id="rId7"/>
            </p:custDataLst>
          </p:nvPr>
        </p:nvSpPr>
        <p:spPr>
          <a:xfrm>
            <a:off x="1334418" y="1319530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直角三角形 54"/>
          <p:cNvSpPr/>
          <p:nvPr>
            <p:custDataLst>
              <p:tags r:id="rId8"/>
            </p:custDataLst>
          </p:nvPr>
        </p:nvSpPr>
        <p:spPr>
          <a:xfrm>
            <a:off x="1913766" y="1320198"/>
            <a:ext cx="87269" cy="14544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文本框 56"/>
          <p:cNvSpPr txBox="1"/>
          <p:nvPr>
            <p:custDataLst>
              <p:tags r:id="rId9"/>
            </p:custDataLst>
          </p:nvPr>
        </p:nvSpPr>
        <p:spPr>
          <a:xfrm>
            <a:off x="1951187" y="1469212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数字货币交易：区块链技术提供去中心化、安全可追溯的数字货币交易平台，如比特币、以太坊等。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对角圆角矩形 5"/>
          <p:cNvSpPr/>
          <p:nvPr>
            <p:custDataLst>
              <p:tags r:id="rId10"/>
            </p:custDataLst>
          </p:nvPr>
        </p:nvSpPr>
        <p:spPr>
          <a:xfrm>
            <a:off x="1334418" y="2792959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对角圆角矩形 6"/>
          <p:cNvSpPr/>
          <p:nvPr>
            <p:custDataLst>
              <p:tags r:id="rId11"/>
            </p:custDataLst>
          </p:nvPr>
        </p:nvSpPr>
        <p:spPr>
          <a:xfrm>
            <a:off x="1334418" y="2646618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直角三角形 7"/>
          <p:cNvSpPr/>
          <p:nvPr>
            <p:custDataLst>
              <p:tags r:id="rId12"/>
            </p:custDataLst>
          </p:nvPr>
        </p:nvSpPr>
        <p:spPr>
          <a:xfrm>
            <a:off x="1913766" y="2647955"/>
            <a:ext cx="87269" cy="14544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3"/>
            </p:custDataLst>
          </p:nvPr>
        </p:nvSpPr>
        <p:spPr>
          <a:xfrm>
            <a:off x="1951187" y="2804319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智能合约：区块链技术实现自动执行、自动结算的合约管理，降低合约违约风险和操作成本。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对角圆角矩形 9"/>
          <p:cNvSpPr/>
          <p:nvPr>
            <p:custDataLst>
              <p:tags r:id="rId14"/>
            </p:custDataLst>
          </p:nvPr>
        </p:nvSpPr>
        <p:spPr>
          <a:xfrm>
            <a:off x="1334418" y="5447804"/>
            <a:ext cx="9516969" cy="80214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对角圆角矩形 10"/>
          <p:cNvSpPr/>
          <p:nvPr>
            <p:custDataLst>
              <p:tags r:id="rId15"/>
            </p:custDataLst>
          </p:nvPr>
        </p:nvSpPr>
        <p:spPr>
          <a:xfrm>
            <a:off x="1334418" y="5301463"/>
            <a:ext cx="579219" cy="55270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直角三角形 11"/>
          <p:cNvSpPr/>
          <p:nvPr>
            <p:custDataLst>
              <p:tags r:id="rId16"/>
            </p:custDataLst>
          </p:nvPr>
        </p:nvSpPr>
        <p:spPr>
          <a:xfrm>
            <a:off x="1913766" y="5302132"/>
            <a:ext cx="87269" cy="14544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文本框 12"/>
          <p:cNvSpPr txBox="1"/>
          <p:nvPr>
            <p:custDataLst>
              <p:tags r:id="rId17"/>
            </p:custDataLst>
          </p:nvPr>
        </p:nvSpPr>
        <p:spPr>
          <a:xfrm>
            <a:off x="1951187" y="5458496"/>
            <a:ext cx="8598857" cy="788326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股权融资与证券发行：区块链技术简化证券发行和交易流程，降低操作成本和信息不对称，提高市场透明度和流动性。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区块链技术在金融科技行业的发展趋势</a:t>
            </a:r>
            <a:endParaRPr lang="zh-CN" altLang="en-US"/>
          </a:p>
        </p:txBody>
      </p:sp>
      <p:sp>
        <p:nvSpPr>
          <p:cNvPr id="1049584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区块链技术在金融科技行业的应用场景不断拓展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0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区块链技术将重塑金融行业的信任机制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6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区块链技术将提高金融交易的效率和安全性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02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4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区块链技术将促进金融创新和业务模式的变革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66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2024年金融科技行业区块链应用面临的挑战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https://d.book118.com/308001013023006025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4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4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106933594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2024年金融科技行业区块链应用方案</vt:lpstr>
      <vt:lpstr>目录</vt:lpstr>
      <vt:lpstr>金融科技行业区块链应用概述</vt:lpstr>
      <vt:lpstr>区块链技术的定义和原理</vt:lpstr>
      <vt:lpstr>区块链技术在金融科技行业的应用场景</vt:lpstr>
      <vt:lpstr>区块链技术在金融科技行业的价值</vt:lpstr>
      <vt:lpstr>2024年金融科技行业区块链应用现状</vt:lpstr>
      <vt:lpstr>区块链技术在金融科技行业的市场规模</vt:lpstr>
      <vt:lpstr>区块链技术在金融科技行业的主要应用案例</vt:lpstr>
      <vt:lpstr>区块链技术在金融科技行业的发展趋势</vt:lpstr>
      <vt:lpstr>2024年金融科技行业区块链应用面临的挑战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2024-09-01T15:54:02.810</cp:lastPrinted>
  <dcterms:created xsi:type="dcterms:W3CDTF">2024-09-01T07:54:02Z</dcterms:created>
  <dcterms:modified xsi:type="dcterms:W3CDTF">2024-09-01T07:54:05Z</dcterms:modified>
</cp:coreProperties>
</file>