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64909-B399-40B8-A321-C1A5E67BD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D393B-5C90-4D98-834C-28CC0B99F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25704-F365-48A0-B231-0C64BB300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FB605-AA34-4A54-9E38-C28355662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4C44FA-9210-483F-A513-13247F1B7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1A485E-34F0-4FF9-B4AD-115423AED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9ECE9C-719C-4177-BFC4-14036F570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E27AC-B30E-4ADA-A9CA-A7B26A5EE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4CE16-85D9-4870-8CB3-A3289D4DB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20863-FDF3-40E3-B6D0-AC3405672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7A51A-6EC2-4573-ADC8-4534705F9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0102603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鸡骨头分析报告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鸡骨头采集与处理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鸡骨头形态学特征分析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鸡骨头组织学特征分析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鸡骨头成分含量测定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鸡骨头力学性能测试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鸡骨头营养价值评估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本报告旨在对鸡骨头进行全面分析，包括其成分、营养价值、潜在风险等方面，为相关行业和消费者提供参考。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鸡骨头作为常见的食材，在食品加工、动物饲料等领域有广泛应用。然而，关于鸡骨头的详细研究和分析报告相对较少，因此有必要对其进行深入探讨。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定义：鸡骨头是指鸡的骨骼部分，包括胸骨、肋骨、腿骨等。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外观与形态：鸡骨头呈白色或浅黄色，形态各异，表面光滑，质地坚硬。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来源与分类：鸡骨头主要来源于鸡的屠宰过程，可根据部位和形态进行分类，如胸骨、腿骨等。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成分：鸡骨头含有丰富的钙质、磷质等矿物质，以及一定的胶原蛋白和脂肪。这些成分对于人体和动物的骨骼健康、生长发育等具有重要作用。同时，鸡骨头中还含有一些微量元素和氨基酸等营养成分，具有一定的营养价值。但需要注意的是，鸡骨头中的营养成分含量相对较低，且不易被人体直接吸收利用。因此，在食用或利用鸡骨头时，需要采取适当的加工和处理方法，以提高其营养价值和利用率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鸡骨头概述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鸡骨头采集与处理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从当地屠宰场收集新鲜鸡骨头，确保样本来源可靠且符合卫生标准。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屠宰场采集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超市购买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农户收集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从超市购买不同品牌、种类的鸡骨头，以获取更多样化的样本。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直接从农户处收集散养鸡骨头，以了解不同饲养方式下的鸡骨头特征。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611" b="76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处理流程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将收集到的鸡骨头用流动清水冲洗干净，去除表面残留物。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将清洗后的鸡骨头置于通风干燥处，晾干至无水分。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使用破碎机将干燥后的鸡骨头破碎成小块，便于后续分析。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通过筛网将破碎后的鸡骨头按不同粒径进行筛分，收集所需粒径范围的样本。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破碎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共收集到200份鸡骨头样本。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其中100份来自屠宰场，50份来自超市，50份来自农户。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样本数量及来源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鸡骨头形态学特征分析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通过测量鸡骨头的整体长度，可以了解鸡骨头的发育情况和品种特征。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500" b="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骨头整体长度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骨干是鸡骨头的主要承重部分，测量其长度有助于评估鸡的体型和品种特点。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骨干长度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骨骺是骨头生长的部分，测量其长度可以了解鸡的生长阶段和生长速度。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骨骺长度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长度测量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70" r="339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测量骨干的直径可以了解鸡骨头的强度和承重能力。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骨干直径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骨髓腔是骨头内部的空腔，测量其直径可以了解骨髓的含量和分布情况。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骨髓腔直径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直径测量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鸡骨头的整体形状因品种和部位而异，可分为长骨、短骨、扁骨等类型。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457" r="1845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骨头整体形状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骨干的形状通常为圆柱形或扁圆柱形，表面光滑或有纵向的浅沟。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骨干形状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520" b="752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骨骺的形状因生长阶段而异，可分为圆形、椭圆形或不规则形状等。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骨骺形状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形状描述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鸡骨头组织学特征分析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选取不同部位的鸡骨头样本，如股骨、胫骨等，进行骨密质厚度测量。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使用显微镜和测量工具，在骨头的横切面上测量骨密质的厚度。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记录并比较不同部位鸡骨头的骨密质厚度，分析差异及可能原因。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骨密质厚度测量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骨髓腔大小评估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对鸡骨头的骨髓腔进行观察，评估其大小和形状。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使用测量工具在骨髓腔的最大横切面上测量其直径和面积。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记录并比较不同部位鸡骨头的骨髓腔大小，分析差异及可能原因。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https://d.book118.com/308001026037006044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2024-09-24T06:12:48.987</cp:lastPrinted>
  <dcterms:created xsi:type="dcterms:W3CDTF">2024-09-23T22:12:49Z</dcterms:created>
  <dcterms:modified xsi:type="dcterms:W3CDTF">2024-09-23T22:12:51Z</dcterms:modified>
</cp:coreProperties>
</file>