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03115-341C-4EA0-8E6B-52D52DC07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308E8-503C-4B7B-B2D3-80F0E239B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AEDB1-AF23-4F40-9CC1-197E71086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5D6D8-E370-4D00-AD37-13DC44FF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4D0956-7EA9-4002-98BE-5A536AF16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16DD50-8485-460B-9613-D1A757603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C15B35-883B-45D5-BDE0-AFC045473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2B179-F7EF-4D11-BF89-49BE83EE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93A20-ED31-4FBA-BCBA-13E445F14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418FE-3031-459D-A475-626BFA4C8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297B7-7F82-4A06-A708-DA0E02D76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0203703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爬山活动策划方案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爬山线路规划与选择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物资准备与装备要求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人员组织与分工安排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风险应对措施制定与执行计划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爬山是一项有氧运动，能够增强心肺功能，提高身体素质和免疫力。同时，爬山还能够释放压力，增强心理承受能力。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培养意志品质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爬山需要耐心和毅力，需要克服重重困难。通过爬山，可以培养坚韧不拔、勇往直前的意志品质。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增进人际交往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爬山活动可以结交志同道合的朋友，增进彼此之间的了解和友谊，提高人际交往能力。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爬山活动的意义与价值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年轻人精力旺盛，喜欢挑战自我，通过爬山可以锻炼身体，提高自信心。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中老年人需要保持身体健康，通过爬山可以增强心肺功能，提高身体素质。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家庭亲子一起参加爬山活动，可以增进亲子关系，培养孩子的意志品质和团队协作精神。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家庭亲子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目标人群与需求分析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提高身体素质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培养意志品质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增进人际交往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活动目的与期望成果</a:t>
              </a:r>
            </a:p>
          </p:txBody>
        </p:sp>
      </p:grp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3501" b="1350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5"/>
          <a:srcRect l="16047" r="1604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6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4" name="AutoShape 34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2" name="AutoShape 42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通过爬山活动，促进身体锻炼，提高身体素质和免疫力。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通过爬山活动，培养坚韧不拔、勇往直前的意志品质。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通过爬山活动，结交志同道合的朋友，增进彼此之间的了解和友谊。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通过团队活动，提高团队协作能力和凝聚力。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爬山线路规划与选择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841" r="238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447" r="1944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以山岳为主要地形，具有陡峭的地形和大量的攀爬动作，适合喜欢挑战和冒险的爬山者。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山地型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以茂密的森林为主要地形，地形相对平坦，适合喜欢大自然和户外运动的爬山者。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森林型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以沙漠、沙丘为主要地形，地形干燥、炎热，适合喜欢探索和体验新事物的爬山者。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沙漠型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以雪山为主要地形，具有高海拔和大量的冰雪，适合喜欢高海拔和冰雪运动的爬山者。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雪山型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爬山线路类型及特点介绍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根据个人的爬山能力、兴趣和经验选择适合的爬山线路，以确保活动的顺利进行和安全。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个人能力与兴趣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天气与气候条件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路况与难度等级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3208" b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根据目标爬山线路的天气和气候条件，选择合适的季节和时间进行爬山，以确保安全和顺利完成。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根据目标爬山线路的路况和难度等级，选择合适的装备和人员组合，以确保安全和顺利完成。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目标爬山线路选择依据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7" name="Freeform 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2" name="AutoShape 1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4" name="Freeform 1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安全注意事项及风险评估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准备充分的装备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根据目标爬山线路的路况和气候条件，准备充分的装备，包括登山鞋、冲锋衣、雨衣、背包等。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熟悉安全知识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在爬山前应熟悉基本的安全知识，包括如何避免迷路、如何应对突发情况等。</a:t>
            </a:r>
          </a:p>
        </p:txBody>
      </p:sp>
      <p:sp>
        <p:nvSpPr>
          <p:cNvPr id="48" name="AutoShape 48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注意身体状况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在爬山前应检查身体状况，如有不适或疾病，应提前告知其他成员并进行相应处理。</a:t>
            </a:r>
          </a:p>
        </p:txBody>
      </p:sp>
      <p:sp>
        <p:nvSpPr>
          <p:cNvPr id="52" name="AutoShape 52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在爬山前应对目标爬山线路进行风险评估，包括路况、气候、人员组合等方面，并制定相应的应对措施，以确保安全和顺利完成。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考虑季节变化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根据不同季节的气候特点，选择最佳的爬山时间，如春秋季节适宜早晚时段，夏季则适合清晨或傍晚时段。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考虑参与者时间安排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确保活动时间与参与者的日程安排相匹配，以便更多人能够参与。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避开恶劣天气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选择天气稳定、适宜爬山的季节进行活动，避免在雨雪、大风等恶劣天气进行。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活动时间确定原则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选择具有不同地形特点的爬山地点，如山区、丘陵、峡谷等，以满足不同人群的爬山需求。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地形多样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选择交通便利的爬山地点，方便参与者前往，同时也有利于活动的组织和安排。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交通便利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选择空气清新、环境优美的爬山地点，有利于参与者的身心健康。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空气质量好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选择配套设施完善的爬山地点，如提供餐饮、住宿、休息等服务，提高参与者的体验和满意度。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配套设施完善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6" name="Connector 36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7" name="Connector 37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地点选择标准及优势分析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休息和娱乐设施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在活动期间，为参与者提供休息和娱乐设施，如提供座椅、桌子、遮阳伞等，以及组织一些娱乐活动，如唱歌、跳舞等，增加活动的趣味性和互动性。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交通安排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根据活动地点和参与人数，提前安排好交通工具，如包车、租车或自驾等，确保参与者能够顺利到达目的地。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住宿安排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根据参与者的需求和预算，提前预订好住宿场所，如酒店、民宿或露营等，确保参与者有舒适的休息环境。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餐饮安排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在活动期间，为参与者提供健康的餐饮服务，如提供自助餐或桌餐等，确保参与者在活动期间能够得到充足的营养和能量。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交通、住宿等配套服务安排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物资准备与装备要求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https://d.book118.com/308002037030006024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2024-08-31T03:55:54.092</cp:lastPrinted>
  <dcterms:created xsi:type="dcterms:W3CDTF">2024-08-30T19:55:54Z</dcterms:created>
  <dcterms:modified xsi:type="dcterms:W3CDTF">2024-08-30T19:55:56Z</dcterms:modified>
</cp:coreProperties>
</file>