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A02152B-1943-48C9-8FB5-0F1870DD41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09CC7F-AC4B-439C-994B-9D7703FD23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81462F-ABAF-4121-915F-26C2D99FC5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62E63DB-CD86-4BFD-9634-5B792BB4FD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0C61D2-BCA5-471D-87A1-19C2F3C3A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2C45A80-7560-4460-9AF9-03E73B5AB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25DB7F6-D2FE-40F4-9167-9414D7B697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7969D0D-5C5F-4989-AC76-E6DA4D1616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C2D5DC-0FF2-438C-B283-3C818F9471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075C6-3135-4C8D-B337-5858AD0EF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5AE3D-B4C1-4408-965D-20532281B6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0413211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检查管理的推广与应用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检查管理应用实践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检查管理效果评估与改进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挑战与对策探讨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207" b="820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检查管理是一种系统性的方法，旨在确保组织内的各项活动和过程符合预期的标准和要求，以促进持续改进和提升绩效。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通过检查管理，组织可以识别存在的问题和不足之处，及时采取纠正措施，确保业务运行的稳定性和可持续性。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检查管理适用于各个行业和领域，包括企业、政府机构、教育机构等。它可以应用于组织的各个层面，如战略层面、运营层面和项目层面等。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检查管理的对象包括组织的各种资源和活动，如人员、设备、流程、数据等。通过对这些对象的检查和管理，可以确保它们的有效性和高效性。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6" r="2403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检查管理是组织持续改进和提升绩效的关键环节。它可以帮助组织发现问题、改进流程、提高效率，从而增强竞争力和适应能力。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重要性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通过检查管理，组织可以建立一种自我完善和自我优化的机制，不断推动自身的发展和进步。同时，检查管理还可以促进组织内部的沟通和协作，提高团队的凝聚力和执行力。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意义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重要性及意义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检查管理推广策略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520" b="252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制定推广计划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确定推广时间表和里程碑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根据检查管理的特点和目标受众，制定详细的推广时间表和关键里程碑，确保推广活动按计划进行。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制定资源计划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明确推广所需的人力、物力和财力资源，并进行合理配置，以确保推广活动的顺利进行。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建立风险应对策略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针对可能出现的风险和问题，提前制定相应的应对策略和措施，确保推广活动能够应对各种挑战。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扩大市场份额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通过推广检查管理，吸引更多的潜在客户和用户，提高市场占有率，增加企业收益。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提升品牌影响力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通过推广活动，提升企业在检查管理领域的知名度和影响力，增强品牌价值和竞争力。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提高检查管理认知度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通过推广活动，提高目标受众对检查管理的认知度和了解程度，增强其对检查管理的信任感和认同感。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明确推广目标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利用互联网和社交媒体等线上渠道，进行广告投放、内容营销、社交媒体运营等推广活动，吸引目标受众的关注和兴趣。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线上推广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通过展会、研讨会、培训等线下活动，与目标受众进行面对面交流和互动，提高其对检查管理的认知和信任感。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线下推广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与相关领域的合作伙伴建立合作关系，共同推广检查管理，扩大推广范围和影响力。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合作伙伴推广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选择合适渠道和方式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检查管理应用实践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通过定期或不定期的产品质量抽查，确保生产过程中的产品符合相关标准和客户要求。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产品质量检查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过程控制检查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对生产过程中的关键工序和环节进行检查，确保生产流程的稳定性和产品质量的一致性。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对供应商提供的原材料、零部件等进行检查，确保供应链的质量稳定性。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在企业内部质量控制中应用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政府部门对市场中的商品和服务进行检查，确保市场秩序和公平竞争。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625" r="16625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8750" r="18750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市场监管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政府部门对涉及公共安全的领域进行检查，如食品、药品、特种设备等，确保公众安全。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公共安全监管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政府部门对企业排放的废水、废气、固废等进行检查，确保企业符合环保法规要求。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环境保护监管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在政府部门监管中应用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https://d.book118.com/308004132114006030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2024-09-07T07:23:26.890</cp:lastPrinted>
  <dcterms:created xsi:type="dcterms:W3CDTF">2024-09-06T23:23:26Z</dcterms:created>
  <dcterms:modified xsi:type="dcterms:W3CDTF">2024-09-06T23:23:28Z</dcterms:modified>
</cp:coreProperties>
</file>