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1BBB8-EB3B-45DA-A5FE-36F4133F8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EBF54-40F2-4983-84E2-88D64AA3C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BF545-C34F-4483-8CFE-08A484175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425F9-9C6E-4F9B-B93A-9422B89DF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C23602-3DF0-4AD7-8FF4-609ADE65A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188228-4133-4DF5-9DF3-157C26FD2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D0B6FC-923C-4E2D-A0D0-4FCD5ADAC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7D34F4-2BBD-48F5-960F-C6B94C559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38165E-32A0-428A-A46B-866881285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DF787-BEAB-44C0-9404-383EE60A6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B1C44D-3B95-4A7C-BE51-83666CB75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05046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可持续发展树立可持续企业文化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企业文化与可持续发展关系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树立可持续企业文化策略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员工培训与参与式管理实践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社会责任履行与品牌形象塑造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评估与持续改进方向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可持续发展概述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指在满足当前世代需求的同时，不损害子孙后代满足其需求的能力的发展模式。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包括经济、社会和环境三个方面的协调发展，强调在经济发展过程中，注重社会公正和环境保护，追求长期、稳定、健康的发展。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可持续发展的内涵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保障子孙后代的生存和发展权利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可持续发展注重保障子孙后代的生存和发展权利，体现了人类对未来世界的责任和担当。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实现经济、社会和环境的协调发展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可持续发展强调经济、社会和环境三个方面的平衡发展，有助于实现全面、协调、可持续的发展。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促进全球合作与共同发展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可持续发展是全球性议题，需要各国共同努力，通过合作与交流，共同应对全球性挑战，促进全球共同发展。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国际社会普遍认同可持续发展的理念，并制定了相应的国际公约和行动计划，推动各国实施可持续发展战略。同时，国际组织、跨国公司和民间机构也在积极推动可持续发展的实践。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国际发展现状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政府高度重视可持续发展，将可持续发展战略纳入国民经济和社会发展中长期规划，并制定了一系列政策法规和行动计划，推动经济社会全面协调可持续发展。同时，国内企业和公众也逐渐认识到可持续发展的重要性，积极参与可持续发展的实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企业文化与可持续发展关系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企业文化中的价值观能够引导员工关注环境、社会和经济责任，推动可持续发展。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价值观引导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决策制定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员工行为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企业文化影响企业战略和决策制定，注重长期效益和综合考虑环境、社会因素。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企业文化塑造员工行为，鼓励员工采取可持续的工作方式和消费行为。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企业文化对可持续发展影响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企业文化需强调环境保护，促进资源节约和循环利用。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环境意识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企业应积极履行社会责任，关注员工福利和社区发展。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鼓励创新，探索可持续发展的新技术、新方法和新商业模式。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创新精神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可持续发展对企业文化要求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二者相互作用与关系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互相促进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企业文化与可持续发展相辅相成，良好的企业文化推动可持续发展，而可持续发展的实践又反过来强化企业文化。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共同目标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企业文化和可持续发展都致力于创造长期价值，提升企业竞争力和品牌形象。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内外兼修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企业文化是内部驱动力，激发员工参与可持续发展的积极性；可持续发展则是外部表现，展示企业对环境、社会的贡献和成果。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树立可持续企业文化策略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制定与企业愿景和使命相符的可持续发展目标，确保企业长期发展与环境保护、社会责任和经济效益相协调。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明确可持续发展目标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根据目标制定相应的实施计划，包括时间表、资源分配、责任分工等，以确保战略规划的顺利推进。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建立监测机制，定期评估战略规划的实施效果，并根据实际情况进行调整和优化，确保企业始终沿着可持续发展的道路前进。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持续监测与调整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制定长远战略规划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通过宣传、培训等多种方式，强化员工的环保意识、社会责任感和使命感，形成积极向上的企业文化氛围。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强化企业文化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鼓励员工积极参与绿色生活行动，如节能减排、垃圾分类、低碳出行等，从个人做起，共同推动企业可持续发展。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倡导绿色生活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组织员工参与环保、公益等社会活动，增强员工的社会责任感和使命感，同时提升企业的社会形象。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开展公益活动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培养核心价值观和使命感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https://d.book118.com/308005046034006023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2024-08-29T16:10:41.910</cp:lastPrinted>
  <dcterms:created xsi:type="dcterms:W3CDTF">2024-08-29T08:10:41Z</dcterms:created>
  <dcterms:modified xsi:type="dcterms:W3CDTF">2024-08-29T08:10:44Z</dcterms:modified>
</cp:coreProperties>
</file>