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B74CAC-9CBC-4429-B989-4E47A1116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C832E9-E922-4B52-AEA6-3D3254513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0326E2-0F20-4E7F-A14D-BBCF5C321A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E46838-6E13-44E1-BD3B-B94E1E4482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80DFD0-55FE-4BA7-9228-6E2827AB5B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D21820-24FF-4F8D-B102-A6B600F200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14CB48-1E8E-417D-8B1B-12E2B6A826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4348BE-716B-40F9-B2CB-F1106C502B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1F91D4-3BFA-422B-B4AF-BB8A496259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C10C24-6876-409F-92F6-3AE74BAA3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9807D4-6685-46FA-BF0E-8AA731EC9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0610005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70培养创业精神的规范化管理培训</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2023-12-23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创业精神与规范化管理概述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培养创业精神策略与方法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规范化管理实施步骤与技巧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案例分析：成功企业如何融合创业精神和规范化管理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挑战与对策：应对变革中遇到的问题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总结与展望：持续推动创业精神与规范化管理融合发展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创业精神与规范化管理概述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创业精神定义及重要性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勇于创新，敢于冒险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创业精神鼓励人们勇于尝试新事物，敢于冒险并追求创新，从而推动个人和组织不断前进。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积极进取，永不言败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具备创业精神的人始终保持积极进取的态度，面对困难时不轻言放弃，而是努力寻找解决问题的方法。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敏锐的市场洞察力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创业精神强调对市场趋势的敏锐洞察力，能够迅速捕捉商机并制定相应的战略。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规范化管理是一种通过制定和执行一系列规章制度、流程标准和工作规范，以确保组织高效、有序地运转的管理方法。</a:t>
            </a:r>
          </a:p>
        </p:txBody>
      </p:sp>
      <p:pic>
        <p:nvPicPr>
          <p:cNvPr id="6" name="Picture 6"/>
          <p:cNvPicPr>
            <a:picLocks noChangeAspect="1"/>
          </p:cNvPicPr>
          <p:nvPr/>
        </p:nvPicPr>
        <p:blipFill>
          <a:blip r:embed="rId2"/>
          <a:srcRect l="12280" r="1228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规范化管理定义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通过规范化管理，可以明确工作流程和标准，减少不必要的浪费和重复劳动，从而提高工作效率。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提高工作效率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规范化管理有助于降低组织在运营过程中的风险，通过规范的操作流程和明确的工作职责，减少错误和失误的可能性。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降低风险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规范化管理概念及作用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创业精神所倡导的勇于创新、积极进取的精神是推动组织进行规范化管理的内在动力。只有具备创业精神的组织和个人，才会不断追求进步和完善，从而推动规范化管理的实施。</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规范化管理通过制定和执行规章制度、流程标准和工作规范，为创业精神的发挥提供了有力的保障。它确保了组织在追求创新的过程中，能够保持高效、有序地运转，降低风险并提高工作效率。</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将创业精神与规范化管理相结合，可以充分发挥两者的优势，推动组织和个人不断前进。创业精神为规范化管理提供了目标和动力，而规范化管理则为创业精神的实现提供了保障和支持。两者的结合有助于组织在竞争激烈的市场环境中保持领先地位并实现可持续发展。</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创业精神是规范化管理的内在动力</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规范化管理是创业精神的保障</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solidFill>
                <a:latin typeface="Microsoft Yahei"/>
                <a:ea typeface="Microsoft Yahei"/>
                <a:cs typeface="Microsoft Yahei"/>
              </a:rPr>
              <a:t>结合意义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两者关系及结合意义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培养创业精神策略与方法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281" r="312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通过案例分析、头脑风暴等方法，培养员工多角度、全方位思考问题的能力，激发创新思维。</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创新思维训练</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建立容错机制，鼓励员工勇于尝试、敢于冒险，培养其在不确定环境中寻找机会的能力。</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鼓励冒险精神</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激发创新思维与冒险精神</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2" b="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通过心理辅导、团队建设等活动，帮助员工建立积极向上的心态，提高抗压能力。</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通过团队项目、角色扮演等方式，促进团队成员间的沟通与协作，增强团队协作精神。</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塑造积极心态与团队协作精神</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团队协作精神强化</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积极心态培养</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领导力提升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通过领导力培训、导师制度等途径，帮助员工提升领导力，更好地担任更高层次的职责。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决策能力培养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通过模拟决策、案例分析等手段，提高员工的决策能力，使其能够在复杂环境中做出明智的选择。</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962" r="2396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提升领导力与决策能力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规范化管理实施步骤与技巧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制定详细计划</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为实现目标，制定详细的执行计划，包括时间表、资源分配、风险应对措施等。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目标可视化与追踪</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将目标可视化，通过图表、数据等方式展示进度，便于团队实时追踪和调整。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明确长期和短期目标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根据企业战略和市场需求，制定明确的长期和短期目标，确保团队和个人努力方向一致。</a:t>
            </a:r>
          </a:p>
        </p:txBody>
      </p:sp>
      <p:pic>
        <p:nvPicPr>
          <p:cNvPr id="10" name="Picture 10"/>
          <p:cNvPicPr>
            <a:picLocks noChangeAspect="1"/>
          </p:cNvPicPr>
          <p:nvPr/>
        </p:nvPicPr>
        <p:blipFill>
          <a:blip r:embed="rId2"/>
          <a:srcRect l="14648" r="1464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制定明确目标和计划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鼓励开放沟通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营造开放、包容的沟通氛围，鼓励团队成员提出建设性意见和建议。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建立定期会议制度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通过定期会议，促进团队成员之间的交流和协作，及时解决问题和调整策略。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有效反馈机制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建立有效的反馈机制，对团队成员的工作表现给予及时、准确的评价和反馈，促进个人成长和团队进步。</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8333" r="833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建立有效沟通机制和反馈机制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对现有资源进行详细分析和评估，识别优势和不足，为优化资源配置提供依据。</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资源分析与评估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根据评估结果，合理调整资源配置，确保资源的高效利用，同时避免浪费。</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资源配置优化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通过精细化管理、技术创新等手段，降低运营成本，提高盈利能力。例如，减少不必要的开支、提高生产效率、采用节能环保技术等。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成本控制与降低</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优化资源配置和降低成本</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案例分析：成功企业如何融合创业精神和规范化管理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https://d.book118.com/308006100054006045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2024-09-25T21:10:01.053</cp:lastPrinted>
  <dcterms:created xsi:type="dcterms:W3CDTF">2024-09-25T13:10:01Z</dcterms:created>
  <dcterms:modified xsi:type="dcterms:W3CDTF">2024-09-25T13:10:03Z</dcterms:modified>
</cp:coreProperties>
</file>